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  <p:sldMasterId id="2147483714" r:id="rId5"/>
    <p:sldMasterId id="2147483726" r:id="rId6"/>
    <p:sldMasterId id="2147483738" r:id="rId7"/>
    <p:sldMasterId id="2147483750" r:id="rId8"/>
    <p:sldMasterId id="2147483762" r:id="rId9"/>
  </p:sldMasterIdLst>
  <p:notesMasterIdLst>
    <p:notesMasterId r:id="rId11"/>
  </p:notesMasterIdLst>
  <p:handoutMasterIdLst>
    <p:handoutMasterId r:id="rId12"/>
  </p:handoutMasterIdLst>
  <p:sldIdLst>
    <p:sldId id="259" r:id="rId1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89E30A-B3C6-630D-FC29-43547B2D4248}" name="Kros-Dorfmeyer, Jennifer" initials="KJ" userId="S::jk708219@na.valmont.com::17799ebc-cf62-4090-ac63-7b3290170d88" providerId="AD"/>
  <p188:author id="{FD45F271-2238-B7BC-B34F-3FFE03108168}" name="Boriana Ditcheva" initials="BD" userId="84fef8162b85ecb3" providerId="Windows Live"/>
  <p188:author id="{79440698-9695-41AA-1CFE-AB1DC84F35F8}" name="Freimanis, Jay L." initials="" userId="S::ja711045@na.valmont.com::70d8a0dc-5722-4cf1-9e92-0c27edcb4d59" providerId="AD"/>
  <p188:author id="{7A0442E8-AC2D-F588-DF3B-921DFE166CF8}" name="Troia, Kathleen A." initials="" userId="S::kt714109@na.valmont.com::3f8cd32d-b3fc-45e3-9fcd-d59232af496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93D0"/>
    <a:srgbClr val="0085CA"/>
    <a:srgbClr val="A7A8AA"/>
    <a:srgbClr val="CBA9E5"/>
    <a:srgbClr val="1A85C8"/>
    <a:srgbClr val="1485C8"/>
    <a:srgbClr val="9CA3AD"/>
    <a:srgbClr val="4F868E"/>
    <a:srgbClr val="236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1901BD-90AC-F3DD-FFFF-30E031D8BED3}" v="4" dt="2024-01-31T19:14:02.4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92" autoAdjust="0"/>
    <p:restoredTop sz="89921" autoAdjust="0"/>
  </p:normalViewPr>
  <p:slideViewPr>
    <p:cSldViewPr snapToGrid="0">
      <p:cViewPr>
        <p:scale>
          <a:sx n="75" d="100"/>
          <a:sy n="75" d="100"/>
        </p:scale>
        <p:origin x="58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78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2C7A9C-B423-4A98-A631-9DEC1EC66C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71948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Valmont Industries, Inc.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AB1AA7-00AF-41BA-8148-7F35B502BF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2699877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457200"/>
            <a:fld id="{25DA56C9-8028-4EB0-B2D5-CB065145CA20}" type="datetime4">
              <a:rPr 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t>February 9, 2024</a:t>
            </a:fld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DF0718C-862E-430F-885E-AF8CF50214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3381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ctr" anchorCtr="0"/>
          <a:lstStyle>
            <a:lvl1pPr marL="0" indent="0"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valmont.com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CB46A0F-E896-46D4-828E-5B634477DE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2737803" cy="481726"/>
          </a:xfrm>
          <a:prstGeom prst="rect">
            <a:avLst/>
          </a:prstGeom>
        </p:spPr>
        <p:txBody>
          <a:bodyPr vert="horz" lIns="96661" tIns="48331" rIns="96661" bIns="48331" rtlCol="0" anchor="ctr" anchorCtr="0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759821-13FE-4DB5-940A-55CEF46931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19661"/>
      </p:ext>
    </p:extLst>
  </p:cSld>
  <p:clrMap bg1="lt1" tx1="dk1" bg2="lt2" tx2="dk2" accent1="accent1" accent2="accent2" accent3="accent3" accent4="accent4" accent5="accent5" accent6="accent6" hlink="hlink" folHlink="folHlink"/>
  <p:hf/>
  <p:extLst>
    <p:ext uri="{56416CCD-93CA-4268-BC5B-53C4BB910035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3381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marL="0" indent="0"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Valmont Industries, Inc.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2737803" cy="48172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D4D8696-31C7-4210-9C4C-F90DC7E7C718}" type="datetime4">
              <a:rPr lang="en-US" smtClean="0"/>
              <a:t>February 9, 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381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t"/>
          <a:lstStyle>
            <a:lvl1pPr marL="0" indent="0"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valmont.com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2737803" cy="481726"/>
          </a:xfrm>
          <a:prstGeom prst="rect">
            <a:avLst/>
          </a:prstGeom>
        </p:spPr>
        <p:txBody>
          <a:bodyPr vert="horz" lIns="96661" tIns="48331" rIns="96661" bIns="48331" rtlCol="0" anchor="t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759821-13FE-4DB5-940A-55CEF46931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51C374-1E7A-D4E6-9568-41C746E3C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041" y="9181675"/>
            <a:ext cx="1005840" cy="16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859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Valmont Industries, Inc.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30505B86-A28D-45C2-8BE6-C12C3A444147}" type="datetime4">
              <a:rPr lang="en-US" smtClean="0"/>
              <a:t>February 9,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valmont.com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59821-13FE-4DB5-940A-55CEF469311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3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520E53A-965F-9B2C-8C7C-49449CA96C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8120665" cy="6858000"/>
          </a:xfrm>
          <a:custGeom>
            <a:avLst/>
            <a:gdLst>
              <a:gd name="connsiteX0" fmla="*/ 0 w 8120665"/>
              <a:gd name="connsiteY0" fmla="*/ 0 h 6858000"/>
              <a:gd name="connsiteX1" fmla="*/ 8120665 w 8120665"/>
              <a:gd name="connsiteY1" fmla="*/ 0 h 6858000"/>
              <a:gd name="connsiteX2" fmla="*/ 4099826 w 8120665"/>
              <a:gd name="connsiteY2" fmla="*/ 6858000 h 6858000"/>
              <a:gd name="connsiteX3" fmla="*/ 0 w 8120665"/>
              <a:gd name="connsiteY3" fmla="*/ 6858000 h 6858000"/>
              <a:gd name="connsiteX4" fmla="*/ 0 w 812066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0665" h="6858000">
                <a:moveTo>
                  <a:pt x="0" y="0"/>
                </a:moveTo>
                <a:lnTo>
                  <a:pt x="8120665" y="0"/>
                </a:lnTo>
                <a:lnTo>
                  <a:pt x="4099826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1B66BE1-A30E-4E4E-A4BE-8C14FDF74C9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743700" y="3145971"/>
            <a:ext cx="4840514" cy="1605189"/>
          </a:xfrm>
        </p:spPr>
        <p:txBody>
          <a:bodyPr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i="0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24420C1-1DD3-4E48-8F44-B71BD0F19EE0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743697" y="4747986"/>
            <a:ext cx="4840513" cy="957943"/>
          </a:xfrm>
        </p:spPr>
        <p:txBody>
          <a:bodyPr lIns="182880" rIns="18288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Optional Subtitle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806206-8068-B6F5-F22A-47087335CC14}"/>
              </a:ext>
            </a:extLst>
          </p:cNvPr>
          <p:cNvSpPr txBox="1"/>
          <p:nvPr userDrawn="1"/>
        </p:nvSpPr>
        <p:spPr>
          <a:xfrm>
            <a:off x="970067" y="6504460"/>
            <a:ext cx="2279462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Valmont</a:t>
            </a:r>
            <a:r>
              <a:rPr lang="en-US" sz="1050" baseline="30000" dirty="0">
                <a:solidFill>
                  <a:schemeClr val="bg1"/>
                </a:solidFill>
              </a:rPr>
              <a:t>®</a:t>
            </a:r>
            <a:r>
              <a:rPr lang="en-US" sz="1050" dirty="0">
                <a:solidFill>
                  <a:schemeClr val="bg1"/>
                </a:solidFill>
              </a:rPr>
              <a:t> Industries, Inc.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B5AED3-CB37-038E-31F4-3030FC1D984B}"/>
              </a:ext>
            </a:extLst>
          </p:cNvPr>
          <p:cNvSpPr txBox="1"/>
          <p:nvPr userDrawn="1"/>
        </p:nvSpPr>
        <p:spPr>
          <a:xfrm>
            <a:off x="461739" y="6504460"/>
            <a:ext cx="578178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© 2024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12874DA-C4A0-8206-0E9E-021F603EC1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41127" b="42381"/>
          <a:stretch/>
        </p:blipFill>
        <p:spPr>
          <a:xfrm>
            <a:off x="100857" y="3060606"/>
            <a:ext cx="5814168" cy="74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553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5457" y="1457740"/>
            <a:ext cx="4870217" cy="731520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Add Column Headline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F7ABCC-C40F-4F13-AFF0-562B5049C27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096000" y="1473509"/>
            <a:ext cx="4901415" cy="731520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Column Headline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350F3AF8-246A-CB2D-9B0D-12EF4B503A48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DBB1FC0-16E4-F896-76F0-4DDC1155F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06D98D1-82B0-8EB2-045C-BBE2283CF8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005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EB213DD4-B069-7B9C-D52C-C1775A523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A30C562C-4D88-9D5E-471E-3A3895CB049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34F244DC-362E-4A97-A4A3-41523A1A0B9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6694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56515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111195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520E53A-965F-9B2C-8C7C-49449CA96C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8120665" cy="6858000"/>
          </a:xfrm>
          <a:custGeom>
            <a:avLst/>
            <a:gdLst>
              <a:gd name="connsiteX0" fmla="*/ 0 w 8120665"/>
              <a:gd name="connsiteY0" fmla="*/ 0 h 6858000"/>
              <a:gd name="connsiteX1" fmla="*/ 8120665 w 8120665"/>
              <a:gd name="connsiteY1" fmla="*/ 0 h 6858000"/>
              <a:gd name="connsiteX2" fmla="*/ 4099826 w 8120665"/>
              <a:gd name="connsiteY2" fmla="*/ 6858000 h 6858000"/>
              <a:gd name="connsiteX3" fmla="*/ 0 w 8120665"/>
              <a:gd name="connsiteY3" fmla="*/ 6858000 h 6858000"/>
              <a:gd name="connsiteX4" fmla="*/ 0 w 812066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0665" h="6858000">
                <a:moveTo>
                  <a:pt x="0" y="0"/>
                </a:moveTo>
                <a:lnTo>
                  <a:pt x="8120665" y="0"/>
                </a:lnTo>
                <a:lnTo>
                  <a:pt x="4099826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08BAA0-EBF8-4F7E-850F-ED09FCBE48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064" y="3140240"/>
            <a:ext cx="3216306" cy="528295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1B66BE1-A30E-4E4E-A4BE-8C14FDF74C9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743700" y="3145971"/>
            <a:ext cx="4840514" cy="1605189"/>
          </a:xfrm>
        </p:spPr>
        <p:txBody>
          <a:bodyPr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i="0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24420C1-1DD3-4E48-8F44-B71BD0F19EE0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743697" y="4747986"/>
            <a:ext cx="4840513" cy="957943"/>
          </a:xfrm>
        </p:spPr>
        <p:txBody>
          <a:bodyPr lIns="182880" rIns="18288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Optional Subtitle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806206-8068-B6F5-F22A-47087335CC14}"/>
              </a:ext>
            </a:extLst>
          </p:cNvPr>
          <p:cNvSpPr txBox="1"/>
          <p:nvPr userDrawn="1"/>
        </p:nvSpPr>
        <p:spPr>
          <a:xfrm>
            <a:off x="970067" y="6504460"/>
            <a:ext cx="2279462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Valmont</a:t>
            </a:r>
            <a:r>
              <a:rPr lang="en-US" sz="1050" baseline="30000" dirty="0">
                <a:solidFill>
                  <a:schemeClr val="bg1"/>
                </a:solidFill>
              </a:rPr>
              <a:t>®</a:t>
            </a:r>
            <a:r>
              <a:rPr lang="en-US" sz="1050" dirty="0">
                <a:solidFill>
                  <a:schemeClr val="bg1"/>
                </a:solidFill>
              </a:rPr>
              <a:t> Industries, Inc.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B5AED3-CB37-038E-31F4-3030FC1D984B}"/>
              </a:ext>
            </a:extLst>
          </p:cNvPr>
          <p:cNvSpPr txBox="1"/>
          <p:nvPr userDrawn="1"/>
        </p:nvSpPr>
        <p:spPr>
          <a:xfrm>
            <a:off x="461739" y="6504460"/>
            <a:ext cx="578178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© 2024</a:t>
            </a:r>
          </a:p>
        </p:txBody>
      </p:sp>
    </p:spTree>
    <p:extLst>
      <p:ext uri="{BB962C8B-B14F-4D97-AF65-F5344CB8AC3E}">
        <p14:creationId xmlns:p14="http://schemas.microsoft.com/office/powerpoint/2010/main" val="3001276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>
            <a:extLst>
              <a:ext uri="{FF2B5EF4-FFF2-40B4-BE49-F238E27FC236}">
                <a16:creationId xmlns:a16="http://schemas.microsoft.com/office/drawing/2014/main" id="{176A62D9-3F21-4657-B51A-F31EA794910F}"/>
              </a:ext>
            </a:extLst>
          </p:cNvPr>
          <p:cNvSpPr/>
          <p:nvPr userDrawn="1"/>
        </p:nvSpPr>
        <p:spPr>
          <a:xfrm>
            <a:off x="0" y="2100185"/>
            <a:ext cx="12200793" cy="2656205"/>
          </a:xfrm>
          <a:prstGeom prst="rect">
            <a:avLst/>
          </a:pr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BEBF8-213E-41FD-AAC1-736D99D48B8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50" y="2430680"/>
            <a:ext cx="6668545" cy="200447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3800" b="0" i="0" kern="1200" cap="none" baseline="0" dirty="0">
                <a:solidFill>
                  <a:schemeClr val="bg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Section Title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5E31569A-A5EE-D83D-DAAA-D348AE579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0C4CD9E-0EDB-4B72-B777-6AAB5CE2A9F3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1862472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88500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1F10732-247E-4805-265C-2B320C0034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437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2CCACC18-49D2-03E7-0D4B-9B09326B4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83D7D8F1-4712-42A1-A04A-DB1F7841DF4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32794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20E5B46-8D2A-9AE2-3DED-C2226466A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552575"/>
            <a:ext cx="11334748" cy="4684572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E78BB90B-E036-7A6D-50DD-C656AE08EEAF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00180810-E01E-144F-AEDF-582A37F1B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52C23CF9-B4AD-181A-EADD-BC6112B0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F5C3A23-8B77-44DE-ABCE-FE58EBF45E1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4218137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437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11334748" cy="4445829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138F5DEB-F9A5-D33F-2068-D7E5E40D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81DCF4B-C618-4A01-9652-E6C38B7B8A22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251911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3" y="1094414"/>
            <a:ext cx="8165242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5" y="452120"/>
            <a:ext cx="8226426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8146556" cy="4445829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353755-2DBD-417B-C809-418C4FF04537}"/>
              </a:ext>
            </a:extLst>
          </p:cNvPr>
          <p:cNvSpPr/>
          <p:nvPr userDrawn="1"/>
        </p:nvSpPr>
        <p:spPr>
          <a:xfrm>
            <a:off x="8839200" y="0"/>
            <a:ext cx="3352800" cy="625769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55E3868-44E1-37B1-DEA5-46CCC26716C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046634" y="1101725"/>
            <a:ext cx="3145366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b="1" kern="1200" dirty="0" smtClean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Sidebar Heading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C6A939-A387-0A6B-59BA-EBB5971B60D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9061618" y="1709729"/>
            <a:ext cx="2849243" cy="4445829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n-lt"/>
              </a:defRPr>
            </a:lvl2pPr>
            <a:lvl3pPr>
              <a:defRPr sz="1400">
                <a:solidFill>
                  <a:schemeClr val="bg1"/>
                </a:solidFill>
                <a:latin typeface="+mn-lt"/>
              </a:defRPr>
            </a:lvl3pPr>
            <a:lvl4pPr>
              <a:defRPr sz="1200">
                <a:solidFill>
                  <a:schemeClr val="bg1"/>
                </a:solidFill>
                <a:latin typeface="+mn-lt"/>
              </a:defRPr>
            </a:lvl4pPr>
            <a:lvl5pPr>
              <a:defRPr sz="11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Only include text in the sidebar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46541247-C83C-0933-7176-564EF383A53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BD8877E-AEA1-4BFF-BDAD-73BAE64282AB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17456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>
            <a:extLst>
              <a:ext uri="{FF2B5EF4-FFF2-40B4-BE49-F238E27FC236}">
                <a16:creationId xmlns:a16="http://schemas.microsoft.com/office/drawing/2014/main" id="{176A62D9-3F21-4657-B51A-F31EA794910F}"/>
              </a:ext>
            </a:extLst>
          </p:cNvPr>
          <p:cNvSpPr/>
          <p:nvPr userDrawn="1"/>
        </p:nvSpPr>
        <p:spPr>
          <a:xfrm>
            <a:off x="0" y="2100185"/>
            <a:ext cx="12200793" cy="2656205"/>
          </a:xfrm>
          <a:prstGeom prst="rect">
            <a:avLst/>
          </a:pr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BEBF8-213E-41FD-AAC1-736D99D48B8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50" y="2430680"/>
            <a:ext cx="6668545" cy="200447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3800" b="0" i="0" kern="1200" cap="none" baseline="0" dirty="0">
                <a:solidFill>
                  <a:schemeClr val="bg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Section Title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5E31569A-A5EE-D83D-DAAA-D348AE579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0C4CD9E-0EDB-4B72-B777-6AAB5CE2A9F3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026707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940;p141">
            <a:extLst>
              <a:ext uri="{FF2B5EF4-FFF2-40B4-BE49-F238E27FC236}">
                <a16:creationId xmlns:a16="http://schemas.microsoft.com/office/drawing/2014/main" id="{12805B40-578D-D499-753E-0B2B53682AA4}"/>
              </a:ext>
            </a:extLst>
          </p:cNvPr>
          <p:cNvSpPr/>
          <p:nvPr userDrawn="1"/>
        </p:nvSpPr>
        <p:spPr>
          <a:xfrm>
            <a:off x="0" y="4555729"/>
            <a:ext cx="12192000" cy="23022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056EF1B-C6CF-77D3-3348-247F4C6CE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11334749" cy="2508341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3">
            <a:extLst>
              <a:ext uri="{FF2B5EF4-FFF2-40B4-BE49-F238E27FC236}">
                <a16:creationId xmlns:a16="http://schemas.microsoft.com/office/drawing/2014/main" id="{0DBBF237-4FA5-7788-AA06-1FF15F847E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92586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7" name="Text Placeholder 23">
            <a:extLst>
              <a:ext uri="{FF2B5EF4-FFF2-40B4-BE49-F238E27FC236}">
                <a16:creationId xmlns:a16="http://schemas.microsoft.com/office/drawing/2014/main" id="{845639CC-BEE4-36E8-C994-BC31A78A2D5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32314" y="5399593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E3273FC9-93A9-1D5A-C4A8-14769C03B3B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71311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1A916922-FAE0-600E-8AF8-213C5FC28F4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32314" y="4974424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C12BA45A-85DE-C4AF-B28F-CC71403EE39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71311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8652129E-0B93-055C-68B6-AB115810802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92586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2"/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3B44AD91-25E1-F693-459A-D64538E438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74099" y="6399660"/>
            <a:ext cx="1005840" cy="25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3157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8B152-A35D-44ED-B62E-341F585EE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3FECE-A6F9-4F44-BC3C-B78E33482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0CC991F-349F-9B62-6EFA-CC1E96F0C2D9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886B265-A380-2385-33E8-39623F877E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F9F1F565-B46E-A132-7620-B9307173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2CEA979-733F-46C3-A3B6-607F3A1472C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1860564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5457" y="1457740"/>
            <a:ext cx="4870217" cy="731520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Add Column Headline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F7ABCC-C40F-4F13-AFF0-562B5049C27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096000" y="1473509"/>
            <a:ext cx="4901415" cy="731520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Add Column Headline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350F3AF8-246A-CB2D-9B0D-12EF4B503A48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DBB1FC0-16E4-F896-76F0-4DDC1155F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06D98D1-82B0-8EB2-045C-BBE2283CF8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005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EB213DD4-B069-7B9C-D52C-C1775A523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A30C562C-4D88-9D5E-471E-3A3895CB049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34F244DC-362E-4A97-A4A3-41523A1A0B9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455221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199878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9323351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520E53A-965F-9B2C-8C7C-49449CA96C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8120665" cy="6858000"/>
          </a:xfrm>
          <a:custGeom>
            <a:avLst/>
            <a:gdLst>
              <a:gd name="connsiteX0" fmla="*/ 0 w 8120665"/>
              <a:gd name="connsiteY0" fmla="*/ 0 h 6858000"/>
              <a:gd name="connsiteX1" fmla="*/ 8120665 w 8120665"/>
              <a:gd name="connsiteY1" fmla="*/ 0 h 6858000"/>
              <a:gd name="connsiteX2" fmla="*/ 4099826 w 8120665"/>
              <a:gd name="connsiteY2" fmla="*/ 6858000 h 6858000"/>
              <a:gd name="connsiteX3" fmla="*/ 0 w 8120665"/>
              <a:gd name="connsiteY3" fmla="*/ 6858000 h 6858000"/>
              <a:gd name="connsiteX4" fmla="*/ 0 w 812066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0665" h="6858000">
                <a:moveTo>
                  <a:pt x="0" y="0"/>
                </a:moveTo>
                <a:lnTo>
                  <a:pt x="8120665" y="0"/>
                </a:lnTo>
                <a:lnTo>
                  <a:pt x="4099826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08BAA0-EBF8-4F7E-850F-ED09FCBE48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064" y="3140240"/>
            <a:ext cx="3216306" cy="528295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1B66BE1-A30E-4E4E-A4BE-8C14FDF74C9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743700" y="3145971"/>
            <a:ext cx="4840514" cy="1605189"/>
          </a:xfrm>
        </p:spPr>
        <p:txBody>
          <a:bodyPr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i="0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24420C1-1DD3-4E48-8F44-B71BD0F19EE0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743697" y="4747986"/>
            <a:ext cx="4840513" cy="957943"/>
          </a:xfrm>
        </p:spPr>
        <p:txBody>
          <a:bodyPr lIns="182880" rIns="18288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Optional Subtitle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806206-8068-B6F5-F22A-47087335CC14}"/>
              </a:ext>
            </a:extLst>
          </p:cNvPr>
          <p:cNvSpPr txBox="1"/>
          <p:nvPr userDrawn="1"/>
        </p:nvSpPr>
        <p:spPr>
          <a:xfrm>
            <a:off x="970067" y="6504460"/>
            <a:ext cx="2279462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Valmont</a:t>
            </a:r>
            <a:r>
              <a:rPr lang="en-US" sz="1050" baseline="30000" dirty="0">
                <a:solidFill>
                  <a:schemeClr val="bg1"/>
                </a:solidFill>
              </a:rPr>
              <a:t>®</a:t>
            </a:r>
            <a:r>
              <a:rPr lang="en-US" sz="1050" dirty="0">
                <a:solidFill>
                  <a:schemeClr val="bg1"/>
                </a:solidFill>
              </a:rPr>
              <a:t> Industries, Inc.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B5AED3-CB37-038E-31F4-3030FC1D984B}"/>
              </a:ext>
            </a:extLst>
          </p:cNvPr>
          <p:cNvSpPr txBox="1"/>
          <p:nvPr userDrawn="1"/>
        </p:nvSpPr>
        <p:spPr>
          <a:xfrm>
            <a:off x="461739" y="6504460"/>
            <a:ext cx="578178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© 2024</a:t>
            </a:r>
          </a:p>
        </p:txBody>
      </p:sp>
    </p:spTree>
    <p:extLst>
      <p:ext uri="{BB962C8B-B14F-4D97-AF65-F5344CB8AC3E}">
        <p14:creationId xmlns:p14="http://schemas.microsoft.com/office/powerpoint/2010/main" val="40511596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>
            <a:extLst>
              <a:ext uri="{FF2B5EF4-FFF2-40B4-BE49-F238E27FC236}">
                <a16:creationId xmlns:a16="http://schemas.microsoft.com/office/drawing/2014/main" id="{176A62D9-3F21-4657-B51A-F31EA794910F}"/>
              </a:ext>
            </a:extLst>
          </p:cNvPr>
          <p:cNvSpPr/>
          <p:nvPr userDrawn="1"/>
        </p:nvSpPr>
        <p:spPr>
          <a:xfrm>
            <a:off x="0" y="2100185"/>
            <a:ext cx="12200793" cy="2656205"/>
          </a:xfrm>
          <a:prstGeom prst="rect">
            <a:avLst/>
          </a:pr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BEBF8-213E-41FD-AAC1-736D99D48B8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50" y="2430680"/>
            <a:ext cx="6668545" cy="200447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3800" b="0" i="0" kern="1200" cap="none" baseline="0" dirty="0">
                <a:solidFill>
                  <a:schemeClr val="bg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Section Title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5E31569A-A5EE-D83D-DAAA-D348AE579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0C4CD9E-0EDB-4B72-B777-6AAB5CE2A9F3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8619723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354164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1F10732-247E-4805-265C-2B320C0034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437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2CCACC18-49D2-03E7-0D4B-9B09326B4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83D7D8F1-4712-42A1-A04A-DB1F7841DF4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0501730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20E5B46-8D2A-9AE2-3DED-C2226466A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552575"/>
            <a:ext cx="11334748" cy="4684572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E78BB90B-E036-7A6D-50DD-C656AE08EEAF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00180810-E01E-144F-AEDF-582A37F1B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52C23CF9-B4AD-181A-EADD-BC6112B0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F5C3A23-8B77-44DE-ABCE-FE58EBF45E1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0571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6773549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437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11334748" cy="4445829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138F5DEB-F9A5-D33F-2068-D7E5E40D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81DCF4B-C618-4A01-9652-E6C38B7B8A22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10368251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8FD6032-7714-5F6D-FB19-97B17F564C61}"/>
              </a:ext>
            </a:extLst>
          </p:cNvPr>
          <p:cNvSpPr/>
          <p:nvPr userDrawn="1"/>
        </p:nvSpPr>
        <p:spPr>
          <a:xfrm>
            <a:off x="8839200" y="0"/>
            <a:ext cx="3352800" cy="625769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3" y="1094414"/>
            <a:ext cx="8165242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5" y="452120"/>
            <a:ext cx="8226426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8146556" cy="4445829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55E3868-44E1-37B1-DEA5-46CCC26716C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046634" y="1101725"/>
            <a:ext cx="3145366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b="1" kern="1200" dirty="0" smtClean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Sidebar Heading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C6A939-A387-0A6B-59BA-EBB5971B60D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9061618" y="1709729"/>
            <a:ext cx="2849243" cy="4445829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n-lt"/>
              </a:defRPr>
            </a:lvl2pPr>
            <a:lvl3pPr>
              <a:defRPr sz="1400">
                <a:solidFill>
                  <a:schemeClr val="bg1"/>
                </a:solidFill>
                <a:latin typeface="+mn-lt"/>
              </a:defRPr>
            </a:lvl3pPr>
            <a:lvl4pPr>
              <a:defRPr sz="1200">
                <a:solidFill>
                  <a:schemeClr val="bg1"/>
                </a:solidFill>
                <a:latin typeface="+mn-lt"/>
              </a:defRPr>
            </a:lvl4pPr>
            <a:lvl5pPr>
              <a:defRPr sz="11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Only include text in the sidebar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46541247-C83C-0933-7176-564EF383A53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BD8877E-AEA1-4BFF-BDAD-73BAE64282AB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921191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940;p141">
            <a:extLst>
              <a:ext uri="{FF2B5EF4-FFF2-40B4-BE49-F238E27FC236}">
                <a16:creationId xmlns:a16="http://schemas.microsoft.com/office/drawing/2014/main" id="{A54C3DA8-18D1-061F-7DAC-DCF0962F5C83}"/>
              </a:ext>
            </a:extLst>
          </p:cNvPr>
          <p:cNvSpPr/>
          <p:nvPr userDrawn="1"/>
        </p:nvSpPr>
        <p:spPr>
          <a:xfrm>
            <a:off x="0" y="4555729"/>
            <a:ext cx="12192000" cy="23022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6FC6E1-B017-C5C8-6917-4A20D927E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11334749" cy="2508341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3">
            <a:extLst>
              <a:ext uri="{FF2B5EF4-FFF2-40B4-BE49-F238E27FC236}">
                <a16:creationId xmlns:a16="http://schemas.microsoft.com/office/drawing/2014/main" id="{74DC1E74-A5D1-8A99-6A21-55CA5F1ED9D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92586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7" name="Text Placeholder 23">
            <a:extLst>
              <a:ext uri="{FF2B5EF4-FFF2-40B4-BE49-F238E27FC236}">
                <a16:creationId xmlns:a16="http://schemas.microsoft.com/office/drawing/2014/main" id="{A46ECBD4-60EE-694F-0327-3F5B215CCC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32314" y="5399593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5B0FDEC0-EA30-FD81-FA64-014947F163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71311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B663B912-49A5-647F-BDE0-EC497252379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32314" y="4974424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BCACF6AA-151B-D2C3-9723-596A48B9C3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71311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BFA01D27-D125-DD5A-1B79-F2049144FE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92586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2"/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80584F0-9F79-BFEE-0374-4AED5D2029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81593" y="6393010"/>
            <a:ext cx="1013025" cy="25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697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8B152-A35D-44ED-B62E-341F585EE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3FECE-A6F9-4F44-BC3C-B78E33482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0CC991F-349F-9B62-6EFA-CC1E96F0C2D9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886B265-A380-2385-33E8-39623F877E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F9F1F565-B46E-A132-7620-B9307173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2CEA979-733F-46C3-A3B6-607F3A1472C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14524780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5457" y="1457740"/>
            <a:ext cx="4870217" cy="731520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Add Column Headline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F7ABCC-C40F-4F13-AFF0-562B5049C27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096000" y="1473509"/>
            <a:ext cx="4901415" cy="731520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Add Column Headline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350F3AF8-246A-CB2D-9B0D-12EF4B503A48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DBB1FC0-16E4-F896-76F0-4DDC1155F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Enter a One- or Two-Line Slide Title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06D98D1-82B0-8EB2-045C-BBE2283CF8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005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EB213DD4-B069-7B9C-D52C-C1775A523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A30C562C-4D88-9D5E-471E-3A3895CB049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34F244DC-362E-4A97-A4A3-41523A1A0B9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8092262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6815793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0130704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520E53A-965F-9B2C-8C7C-49449CA96C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8120665" cy="6858000"/>
          </a:xfrm>
          <a:custGeom>
            <a:avLst/>
            <a:gdLst>
              <a:gd name="connsiteX0" fmla="*/ 0 w 8120665"/>
              <a:gd name="connsiteY0" fmla="*/ 0 h 6858000"/>
              <a:gd name="connsiteX1" fmla="*/ 8120665 w 8120665"/>
              <a:gd name="connsiteY1" fmla="*/ 0 h 6858000"/>
              <a:gd name="connsiteX2" fmla="*/ 4099826 w 8120665"/>
              <a:gd name="connsiteY2" fmla="*/ 6858000 h 6858000"/>
              <a:gd name="connsiteX3" fmla="*/ 0 w 8120665"/>
              <a:gd name="connsiteY3" fmla="*/ 6858000 h 6858000"/>
              <a:gd name="connsiteX4" fmla="*/ 0 w 812066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0665" h="6858000">
                <a:moveTo>
                  <a:pt x="0" y="0"/>
                </a:moveTo>
                <a:lnTo>
                  <a:pt x="8120665" y="0"/>
                </a:lnTo>
                <a:lnTo>
                  <a:pt x="4099826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08BAA0-EBF8-4F7E-850F-ED09FCBE48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064" y="3140240"/>
            <a:ext cx="3216306" cy="528295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1B66BE1-A30E-4E4E-A4BE-8C14FDF74C9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743700" y="3145971"/>
            <a:ext cx="4840514" cy="1605189"/>
          </a:xfrm>
        </p:spPr>
        <p:txBody>
          <a:bodyPr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i="0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24420C1-1DD3-4E48-8F44-B71BD0F19EE0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743697" y="4747986"/>
            <a:ext cx="4840513" cy="957943"/>
          </a:xfrm>
        </p:spPr>
        <p:txBody>
          <a:bodyPr lIns="182880" rIns="18288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US" sz="2400" kern="120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Optional Subtitle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806206-8068-B6F5-F22A-47087335CC14}"/>
              </a:ext>
            </a:extLst>
          </p:cNvPr>
          <p:cNvSpPr txBox="1"/>
          <p:nvPr userDrawn="1"/>
        </p:nvSpPr>
        <p:spPr>
          <a:xfrm>
            <a:off x="970067" y="6504460"/>
            <a:ext cx="2279462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Valmont</a:t>
            </a:r>
            <a:r>
              <a:rPr lang="en-US" sz="1050" baseline="30000" dirty="0">
                <a:solidFill>
                  <a:schemeClr val="bg1"/>
                </a:solidFill>
              </a:rPr>
              <a:t>®</a:t>
            </a:r>
            <a:r>
              <a:rPr lang="en-US" sz="1050" dirty="0">
                <a:solidFill>
                  <a:schemeClr val="bg1"/>
                </a:solidFill>
              </a:rPr>
              <a:t> Industries, Inc.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B5AED3-CB37-038E-31F4-3030FC1D984B}"/>
              </a:ext>
            </a:extLst>
          </p:cNvPr>
          <p:cNvSpPr txBox="1"/>
          <p:nvPr userDrawn="1"/>
        </p:nvSpPr>
        <p:spPr>
          <a:xfrm>
            <a:off x="461739" y="6504460"/>
            <a:ext cx="578178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© 2024</a:t>
            </a:r>
          </a:p>
        </p:txBody>
      </p:sp>
    </p:spTree>
    <p:extLst>
      <p:ext uri="{BB962C8B-B14F-4D97-AF65-F5344CB8AC3E}">
        <p14:creationId xmlns:p14="http://schemas.microsoft.com/office/powerpoint/2010/main" val="2915283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>
            <a:extLst>
              <a:ext uri="{FF2B5EF4-FFF2-40B4-BE49-F238E27FC236}">
                <a16:creationId xmlns:a16="http://schemas.microsoft.com/office/drawing/2014/main" id="{176A62D9-3F21-4657-B51A-F31EA794910F}"/>
              </a:ext>
            </a:extLst>
          </p:cNvPr>
          <p:cNvSpPr/>
          <p:nvPr userDrawn="1"/>
        </p:nvSpPr>
        <p:spPr>
          <a:xfrm>
            <a:off x="0" y="2100185"/>
            <a:ext cx="12200793" cy="2656205"/>
          </a:xfrm>
          <a:prstGeom prst="rect">
            <a:avLst/>
          </a:pr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BEBF8-213E-41FD-AAC1-736D99D48B8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50" y="2430680"/>
            <a:ext cx="6668545" cy="200447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3800" b="0" i="0" kern="1200" cap="none" baseline="0" dirty="0">
                <a:solidFill>
                  <a:schemeClr val="bg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Section Title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5E31569A-A5EE-D83D-DAAA-D348AE579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0C4CD9E-0EDB-4B72-B777-6AAB5CE2A9F3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16718543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4265192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1F10732-247E-4805-265C-2B320C0034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437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2CCACC18-49D2-03E7-0D4B-9B09326B4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83D7D8F1-4712-42A1-A04A-DB1F7841DF4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1417077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Enter a One-Line Slide Title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1F10732-247E-4805-265C-2B320C0034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437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2CCACC18-49D2-03E7-0D4B-9B09326B4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83D7D8F1-4712-42A1-A04A-DB1F7841DF4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1744320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20E5B46-8D2A-9AE2-3DED-C2226466A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552575"/>
            <a:ext cx="11334748" cy="4684572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E78BB90B-E036-7A6D-50DD-C656AE08EEAF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00180810-E01E-144F-AEDF-582A37F1B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52C23CF9-B4AD-181A-EADD-BC6112B0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F5C3A23-8B77-44DE-ABCE-FE58EBF45E1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8588283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437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11334748" cy="4445829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138F5DEB-F9A5-D33F-2068-D7E5E40D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81DCF4B-C618-4A01-9652-E6C38B7B8A22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9031959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F645B34-3537-800A-2BA1-64BF049C0E79}"/>
              </a:ext>
            </a:extLst>
          </p:cNvPr>
          <p:cNvSpPr/>
          <p:nvPr userDrawn="1"/>
        </p:nvSpPr>
        <p:spPr>
          <a:xfrm>
            <a:off x="8839200" y="0"/>
            <a:ext cx="3352800" cy="625769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3" y="1094414"/>
            <a:ext cx="8165242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5" y="452120"/>
            <a:ext cx="8226426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Enter a One-Line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8146556" cy="4445829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55E3868-44E1-37B1-DEA5-46CCC26716C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046634" y="1101725"/>
            <a:ext cx="3145366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b="1" kern="1200" dirty="0" smtClean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Sidebar Heading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C6A939-A387-0A6B-59BA-EBB5971B60D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9061618" y="1709729"/>
            <a:ext cx="2849243" cy="4445829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n-lt"/>
              </a:defRPr>
            </a:lvl2pPr>
            <a:lvl3pPr>
              <a:defRPr sz="1400">
                <a:solidFill>
                  <a:schemeClr val="bg1"/>
                </a:solidFill>
                <a:latin typeface="+mn-lt"/>
              </a:defRPr>
            </a:lvl3pPr>
            <a:lvl4pPr>
              <a:defRPr sz="1200">
                <a:solidFill>
                  <a:schemeClr val="bg1"/>
                </a:solidFill>
                <a:latin typeface="+mn-lt"/>
              </a:defRPr>
            </a:lvl4pPr>
            <a:lvl5pPr>
              <a:defRPr sz="11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Only include text in the sidebar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46541247-C83C-0933-7176-564EF383A53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BD8877E-AEA1-4BFF-BDAD-73BAE64282AB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12473369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940;p141">
            <a:extLst>
              <a:ext uri="{FF2B5EF4-FFF2-40B4-BE49-F238E27FC236}">
                <a16:creationId xmlns:a16="http://schemas.microsoft.com/office/drawing/2014/main" id="{852A95A8-96DE-E6F9-6CBF-291460B2EE78}"/>
              </a:ext>
            </a:extLst>
          </p:cNvPr>
          <p:cNvSpPr/>
          <p:nvPr userDrawn="1"/>
        </p:nvSpPr>
        <p:spPr>
          <a:xfrm>
            <a:off x="0" y="4555729"/>
            <a:ext cx="12192000" cy="23022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8B2347A-50C8-121D-BD83-8B492050A2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11334749" cy="2508341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3">
            <a:extLst>
              <a:ext uri="{FF2B5EF4-FFF2-40B4-BE49-F238E27FC236}">
                <a16:creationId xmlns:a16="http://schemas.microsoft.com/office/drawing/2014/main" id="{80AB504A-4F15-FB4D-4ABA-7C26646236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92586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7" name="Text Placeholder 23">
            <a:extLst>
              <a:ext uri="{FF2B5EF4-FFF2-40B4-BE49-F238E27FC236}">
                <a16:creationId xmlns:a16="http://schemas.microsoft.com/office/drawing/2014/main" id="{3919AC10-A728-46DC-5E5C-C7904C2C3F7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32314" y="5399593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D3AA7A08-BABA-C6F0-9057-099351A2094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71311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67B22856-66AC-8F38-8401-4A7908DF954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32314" y="4974424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30265FCB-A455-C992-5BD7-DF4D8ACDCDF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71311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C9A666EA-1244-B0D6-A19B-703450015F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92586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2"/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5EF8971-CC2C-B4EA-D319-571B035A88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83973" y="6402705"/>
            <a:ext cx="1013026" cy="25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4185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8B152-A35D-44ED-B62E-341F585EE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3FECE-A6F9-4F44-BC3C-B78E33482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0CC991F-349F-9B62-6EFA-CC1E96F0C2D9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886B265-A380-2385-33E8-39623F877E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F9F1F565-B46E-A132-7620-B9307173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2CEA979-733F-46C3-A3B6-607F3A1472C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1810930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5457" y="1457740"/>
            <a:ext cx="4870217" cy="731520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Column Headline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F7ABCC-C40F-4F13-AFF0-562B5049C27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096000" y="1473509"/>
            <a:ext cx="4901415" cy="731520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Column Headline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350F3AF8-246A-CB2D-9B0D-12EF4B503A48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DBB1FC0-16E4-F896-76F0-4DDC1155F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Enter a One- or Two-Line Slide Title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06D98D1-82B0-8EB2-045C-BBE2283CF8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005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EB213DD4-B069-7B9C-D52C-C1775A523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A30C562C-4D88-9D5E-471E-3A3895CB049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34F244DC-362E-4A97-A4A3-41523A1A0B9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4936257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9102819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43013433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520E53A-965F-9B2C-8C7C-49449CA96C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8120665" cy="6858000"/>
          </a:xfrm>
          <a:custGeom>
            <a:avLst/>
            <a:gdLst>
              <a:gd name="connsiteX0" fmla="*/ 0 w 8120665"/>
              <a:gd name="connsiteY0" fmla="*/ 0 h 6858000"/>
              <a:gd name="connsiteX1" fmla="*/ 8120665 w 8120665"/>
              <a:gd name="connsiteY1" fmla="*/ 0 h 6858000"/>
              <a:gd name="connsiteX2" fmla="*/ 4099826 w 8120665"/>
              <a:gd name="connsiteY2" fmla="*/ 6858000 h 6858000"/>
              <a:gd name="connsiteX3" fmla="*/ 0 w 8120665"/>
              <a:gd name="connsiteY3" fmla="*/ 6858000 h 6858000"/>
              <a:gd name="connsiteX4" fmla="*/ 0 w 812066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0665" h="6858000">
                <a:moveTo>
                  <a:pt x="0" y="0"/>
                </a:moveTo>
                <a:lnTo>
                  <a:pt x="8120665" y="0"/>
                </a:lnTo>
                <a:lnTo>
                  <a:pt x="4099826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08BAA0-EBF8-4F7E-850F-ED09FCBE48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064" y="3140240"/>
            <a:ext cx="3216306" cy="528295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1B66BE1-A30E-4E4E-A4BE-8C14FDF74C9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743700" y="3145971"/>
            <a:ext cx="4840514" cy="1605189"/>
          </a:xfrm>
        </p:spPr>
        <p:txBody>
          <a:bodyPr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i="0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24420C1-1DD3-4E48-8F44-B71BD0F19EE0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743697" y="4747986"/>
            <a:ext cx="4840513" cy="957943"/>
          </a:xfrm>
        </p:spPr>
        <p:txBody>
          <a:bodyPr lIns="182880" rIns="18288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Optional Subtitle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806206-8068-B6F5-F22A-47087335CC14}"/>
              </a:ext>
            </a:extLst>
          </p:cNvPr>
          <p:cNvSpPr txBox="1"/>
          <p:nvPr userDrawn="1"/>
        </p:nvSpPr>
        <p:spPr>
          <a:xfrm>
            <a:off x="970067" y="6504460"/>
            <a:ext cx="2279462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Valmont</a:t>
            </a:r>
            <a:r>
              <a:rPr lang="en-US" sz="1050" baseline="30000" dirty="0">
                <a:solidFill>
                  <a:schemeClr val="bg1"/>
                </a:solidFill>
              </a:rPr>
              <a:t>®</a:t>
            </a:r>
            <a:r>
              <a:rPr lang="en-US" sz="1050" dirty="0">
                <a:solidFill>
                  <a:schemeClr val="bg1"/>
                </a:solidFill>
              </a:rPr>
              <a:t> Industries, Inc.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B5AED3-CB37-038E-31F4-3030FC1D984B}"/>
              </a:ext>
            </a:extLst>
          </p:cNvPr>
          <p:cNvSpPr txBox="1"/>
          <p:nvPr userDrawn="1"/>
        </p:nvSpPr>
        <p:spPr>
          <a:xfrm>
            <a:off x="461739" y="6504460"/>
            <a:ext cx="578178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© 2024</a:t>
            </a:r>
          </a:p>
        </p:txBody>
      </p:sp>
    </p:spTree>
    <p:extLst>
      <p:ext uri="{BB962C8B-B14F-4D97-AF65-F5344CB8AC3E}">
        <p14:creationId xmlns:p14="http://schemas.microsoft.com/office/powerpoint/2010/main" val="2291401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20E5B46-8D2A-9AE2-3DED-C2226466A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552575"/>
            <a:ext cx="11334748" cy="4684572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E78BB90B-E036-7A6D-50DD-C656AE08EEAF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00180810-E01E-144F-AEDF-582A37F1B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52C23CF9-B4AD-181A-EADD-BC6112B0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F5C3A23-8B77-44DE-ABCE-FE58EBF45E1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964264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>
            <a:extLst>
              <a:ext uri="{FF2B5EF4-FFF2-40B4-BE49-F238E27FC236}">
                <a16:creationId xmlns:a16="http://schemas.microsoft.com/office/drawing/2014/main" id="{176A62D9-3F21-4657-B51A-F31EA794910F}"/>
              </a:ext>
            </a:extLst>
          </p:cNvPr>
          <p:cNvSpPr/>
          <p:nvPr userDrawn="1"/>
        </p:nvSpPr>
        <p:spPr>
          <a:xfrm>
            <a:off x="0" y="2100185"/>
            <a:ext cx="12200793" cy="2656205"/>
          </a:xfrm>
          <a:prstGeom prst="rect">
            <a:avLst/>
          </a:pr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BEBF8-213E-41FD-AAC1-736D99D48B8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50" y="2430680"/>
            <a:ext cx="6668545" cy="200447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3800" b="0" i="0" kern="1200" cap="none" baseline="0" dirty="0">
                <a:solidFill>
                  <a:schemeClr val="bg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Section Title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5E31569A-A5EE-D83D-DAAA-D348AE579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0C4CD9E-0EDB-4B72-B777-6AAB5CE2A9F3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8139449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42154626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1F10732-247E-4805-265C-2B320C0034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437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2CCACC18-49D2-03E7-0D4B-9B09326B4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83D7D8F1-4712-42A1-A04A-DB1F7841DF4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56998782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20E5B46-8D2A-9AE2-3DED-C2226466A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552575"/>
            <a:ext cx="11334748" cy="4684572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E78BB90B-E036-7A6D-50DD-C656AE08EEAF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00180810-E01E-144F-AEDF-582A37F1B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52C23CF9-B4AD-181A-EADD-BC6112B0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F5C3A23-8B77-44DE-ABCE-FE58EBF45E1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14943618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437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11334748" cy="4445829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138F5DEB-F9A5-D33F-2068-D7E5E40D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81DCF4B-C618-4A01-9652-E6C38B7B8A22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9036235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384AFE8-B201-E082-7CE1-EE4ECAA34F7D}"/>
              </a:ext>
            </a:extLst>
          </p:cNvPr>
          <p:cNvSpPr/>
          <p:nvPr userDrawn="1"/>
        </p:nvSpPr>
        <p:spPr>
          <a:xfrm>
            <a:off x="8839200" y="0"/>
            <a:ext cx="3352800" cy="625769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3" y="1094414"/>
            <a:ext cx="8165242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5" y="452120"/>
            <a:ext cx="8226426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Enter a One-Line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8146556" cy="4445829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55E3868-44E1-37B1-DEA5-46CCC26716C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046634" y="1101725"/>
            <a:ext cx="3145366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b="1" kern="1200" dirty="0" smtClean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Sidebar Heading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C6A939-A387-0A6B-59BA-EBB5971B60D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9061618" y="1709729"/>
            <a:ext cx="2849243" cy="4445829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n-lt"/>
              </a:defRPr>
            </a:lvl2pPr>
            <a:lvl3pPr>
              <a:defRPr sz="1400">
                <a:solidFill>
                  <a:schemeClr val="bg1"/>
                </a:solidFill>
                <a:latin typeface="+mn-lt"/>
              </a:defRPr>
            </a:lvl3pPr>
            <a:lvl4pPr>
              <a:defRPr sz="1200">
                <a:solidFill>
                  <a:schemeClr val="bg1"/>
                </a:solidFill>
                <a:latin typeface="+mn-lt"/>
              </a:defRPr>
            </a:lvl4pPr>
            <a:lvl5pPr>
              <a:defRPr sz="11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Only include text in the sidebar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46541247-C83C-0933-7176-564EF383A53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BD8877E-AEA1-4BFF-BDAD-73BAE64282AB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19825894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940;p141">
            <a:extLst>
              <a:ext uri="{FF2B5EF4-FFF2-40B4-BE49-F238E27FC236}">
                <a16:creationId xmlns:a16="http://schemas.microsoft.com/office/drawing/2014/main" id="{6E77CCA5-BB0F-BBBB-3091-0735FD4116A1}"/>
              </a:ext>
            </a:extLst>
          </p:cNvPr>
          <p:cNvSpPr/>
          <p:nvPr userDrawn="1"/>
        </p:nvSpPr>
        <p:spPr>
          <a:xfrm>
            <a:off x="0" y="4555729"/>
            <a:ext cx="12192000" cy="23022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67DC180-D7CE-E82C-D67C-4B334C1C1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11334749" cy="2508341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3">
            <a:extLst>
              <a:ext uri="{FF2B5EF4-FFF2-40B4-BE49-F238E27FC236}">
                <a16:creationId xmlns:a16="http://schemas.microsoft.com/office/drawing/2014/main" id="{C0654C9F-B042-86C8-39DA-58BE1CC80B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92586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7" name="Text Placeholder 23">
            <a:extLst>
              <a:ext uri="{FF2B5EF4-FFF2-40B4-BE49-F238E27FC236}">
                <a16:creationId xmlns:a16="http://schemas.microsoft.com/office/drawing/2014/main" id="{EA20A4B0-DD61-D28F-A642-044F1CADC7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32314" y="5399593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43BA3CE4-6B47-1D68-9E17-947328834B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71311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09B14F9D-977E-3380-54C7-6FA708BDB4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32314" y="4974424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11AFBF49-7E03-EDC4-6122-DE751064E5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71311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3470C7B3-671A-E7C2-87B3-0589E534B1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92586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2"/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B0F9BAA0-F950-1E1B-F137-3F3862C69D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83973" y="6383486"/>
            <a:ext cx="1028400" cy="26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171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8B152-A35D-44ED-B62E-341F585EE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3FECE-A6F9-4F44-BC3C-B78E33482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0CC991F-349F-9B62-6EFA-CC1E96F0C2D9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886B265-A380-2385-33E8-39623F877E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F9F1F565-B46E-A132-7620-B9307173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2CEA979-733F-46C3-A3B6-607F3A1472C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2691421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5457" y="1457740"/>
            <a:ext cx="4870217" cy="731520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Column Headline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F7ABCC-C40F-4F13-AFF0-562B5049C27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096000" y="1473509"/>
            <a:ext cx="4901415" cy="731520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Add Column Headline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350F3AF8-246A-CB2D-9B0D-12EF4B503A48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DBB1FC0-16E4-F896-76F0-4DDC1155F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06D98D1-82B0-8EB2-045C-BBE2283CF8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005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EB213DD4-B069-7B9C-D52C-C1775A523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A30C562C-4D88-9D5E-471E-3A3895CB049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34F244DC-362E-4A97-A4A3-41523A1A0B9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89905849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48572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437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11334748" cy="4445829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138F5DEB-F9A5-D33F-2068-D7E5E40D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81DCF4B-C618-4A01-9652-E6C38B7B8A22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30509422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16161415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520E53A-965F-9B2C-8C7C-49449CA96C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8120665" cy="6858000"/>
          </a:xfrm>
          <a:custGeom>
            <a:avLst/>
            <a:gdLst>
              <a:gd name="connsiteX0" fmla="*/ 0 w 8120665"/>
              <a:gd name="connsiteY0" fmla="*/ 0 h 6858000"/>
              <a:gd name="connsiteX1" fmla="*/ 8120665 w 8120665"/>
              <a:gd name="connsiteY1" fmla="*/ 0 h 6858000"/>
              <a:gd name="connsiteX2" fmla="*/ 4099826 w 8120665"/>
              <a:gd name="connsiteY2" fmla="*/ 6858000 h 6858000"/>
              <a:gd name="connsiteX3" fmla="*/ 0 w 8120665"/>
              <a:gd name="connsiteY3" fmla="*/ 6858000 h 6858000"/>
              <a:gd name="connsiteX4" fmla="*/ 0 w 812066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0665" h="6858000">
                <a:moveTo>
                  <a:pt x="0" y="0"/>
                </a:moveTo>
                <a:lnTo>
                  <a:pt x="8120665" y="0"/>
                </a:lnTo>
                <a:lnTo>
                  <a:pt x="4099826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08BAA0-EBF8-4F7E-850F-ED09FCBE48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064" y="3140240"/>
            <a:ext cx="3216306" cy="528295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1B66BE1-A30E-4E4E-A4BE-8C14FDF74C9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743700" y="3145971"/>
            <a:ext cx="4840514" cy="1605189"/>
          </a:xfrm>
        </p:spPr>
        <p:txBody>
          <a:bodyPr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i="0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24420C1-1DD3-4E48-8F44-B71BD0F19EE0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743697" y="4747986"/>
            <a:ext cx="4840513" cy="957943"/>
          </a:xfrm>
        </p:spPr>
        <p:txBody>
          <a:bodyPr lIns="182880" rIns="18288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Optional Subtitle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806206-8068-B6F5-F22A-47087335CC14}"/>
              </a:ext>
            </a:extLst>
          </p:cNvPr>
          <p:cNvSpPr txBox="1"/>
          <p:nvPr userDrawn="1"/>
        </p:nvSpPr>
        <p:spPr>
          <a:xfrm>
            <a:off x="970067" y="6504460"/>
            <a:ext cx="2279462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Valmont</a:t>
            </a:r>
            <a:r>
              <a:rPr lang="en-US" sz="1050" baseline="30000" dirty="0">
                <a:solidFill>
                  <a:schemeClr val="bg1"/>
                </a:solidFill>
              </a:rPr>
              <a:t>®</a:t>
            </a:r>
            <a:r>
              <a:rPr lang="en-US" sz="1050" dirty="0">
                <a:solidFill>
                  <a:schemeClr val="bg1"/>
                </a:solidFill>
              </a:rPr>
              <a:t> Industries, Inc.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B5AED3-CB37-038E-31F4-3030FC1D984B}"/>
              </a:ext>
            </a:extLst>
          </p:cNvPr>
          <p:cNvSpPr txBox="1"/>
          <p:nvPr userDrawn="1"/>
        </p:nvSpPr>
        <p:spPr>
          <a:xfrm>
            <a:off x="461739" y="6504460"/>
            <a:ext cx="578178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© 2024</a:t>
            </a:r>
          </a:p>
        </p:txBody>
      </p:sp>
    </p:spTree>
    <p:extLst>
      <p:ext uri="{BB962C8B-B14F-4D97-AF65-F5344CB8AC3E}">
        <p14:creationId xmlns:p14="http://schemas.microsoft.com/office/powerpoint/2010/main" val="10451133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>
            <a:extLst>
              <a:ext uri="{FF2B5EF4-FFF2-40B4-BE49-F238E27FC236}">
                <a16:creationId xmlns:a16="http://schemas.microsoft.com/office/drawing/2014/main" id="{176A62D9-3F21-4657-B51A-F31EA794910F}"/>
              </a:ext>
            </a:extLst>
          </p:cNvPr>
          <p:cNvSpPr/>
          <p:nvPr userDrawn="1"/>
        </p:nvSpPr>
        <p:spPr>
          <a:xfrm>
            <a:off x="0" y="2100185"/>
            <a:ext cx="12200793" cy="2656205"/>
          </a:xfrm>
          <a:prstGeom prst="rect">
            <a:avLst/>
          </a:pr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BEBF8-213E-41FD-AAC1-736D99D48B8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50" y="2430680"/>
            <a:ext cx="6668545" cy="200447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3800" b="0" i="0" kern="1200" cap="none" baseline="0" dirty="0">
                <a:solidFill>
                  <a:schemeClr val="bg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Section Title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5E31569A-A5EE-D83D-DAAA-D348AE579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0C4CD9E-0EDB-4B72-B777-6AAB5CE2A9F3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148936511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362108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1F10732-247E-4805-265C-2B320C0034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437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2CCACC18-49D2-03E7-0D4B-9B09326B4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83D7D8F1-4712-42A1-A04A-DB1F7841DF4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76673864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20E5B46-8D2A-9AE2-3DED-C2226466A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552575"/>
            <a:ext cx="11334748" cy="4684572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E78BB90B-E036-7A6D-50DD-C656AE08EEAF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00180810-E01E-144F-AEDF-582A37F1B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52C23CF9-B4AD-181A-EADD-BC6112B0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F5C3A23-8B77-44DE-ABCE-FE58EBF45E1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05025524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437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11334748" cy="4445829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138F5DEB-F9A5-D33F-2068-D7E5E40D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81DCF4B-C618-4A01-9652-E6C38B7B8A22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96775269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BA2300-3542-4768-FF57-9D9F18E01E16}"/>
              </a:ext>
            </a:extLst>
          </p:cNvPr>
          <p:cNvSpPr/>
          <p:nvPr userDrawn="1"/>
        </p:nvSpPr>
        <p:spPr>
          <a:xfrm>
            <a:off x="8839200" y="0"/>
            <a:ext cx="3352800" cy="625769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3" y="1094414"/>
            <a:ext cx="8165242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5" y="452120"/>
            <a:ext cx="8226426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Enter a One-Line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8146556" cy="4445829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55E3868-44E1-37B1-DEA5-46CCC26716C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046634" y="1101725"/>
            <a:ext cx="3145366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b="1" kern="1200" dirty="0" smtClean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Sidebar Heading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C6A939-A387-0A6B-59BA-EBB5971B60D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9061618" y="1709729"/>
            <a:ext cx="2849243" cy="4445829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n-lt"/>
              </a:defRPr>
            </a:lvl2pPr>
            <a:lvl3pPr>
              <a:defRPr sz="1400">
                <a:solidFill>
                  <a:schemeClr val="bg1"/>
                </a:solidFill>
                <a:latin typeface="+mn-lt"/>
              </a:defRPr>
            </a:lvl3pPr>
            <a:lvl4pPr>
              <a:defRPr sz="1200">
                <a:solidFill>
                  <a:schemeClr val="bg1"/>
                </a:solidFill>
                <a:latin typeface="+mn-lt"/>
              </a:defRPr>
            </a:lvl4pPr>
            <a:lvl5pPr>
              <a:defRPr sz="11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Only include text in the sidebar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46541247-C83C-0933-7176-564EF383A53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BD8877E-AEA1-4BFF-BDAD-73BAE64282AB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67440363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940;p141">
            <a:extLst>
              <a:ext uri="{FF2B5EF4-FFF2-40B4-BE49-F238E27FC236}">
                <a16:creationId xmlns:a16="http://schemas.microsoft.com/office/drawing/2014/main" id="{FF49FECB-BC34-581C-5C9A-656B3461D753}"/>
              </a:ext>
            </a:extLst>
          </p:cNvPr>
          <p:cNvSpPr/>
          <p:nvPr userDrawn="1"/>
        </p:nvSpPr>
        <p:spPr>
          <a:xfrm>
            <a:off x="0" y="4555729"/>
            <a:ext cx="12192000" cy="23022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CAABDBD-7CE7-FE28-1A33-69909E371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11334749" cy="2508341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3">
            <a:extLst>
              <a:ext uri="{FF2B5EF4-FFF2-40B4-BE49-F238E27FC236}">
                <a16:creationId xmlns:a16="http://schemas.microsoft.com/office/drawing/2014/main" id="{E6020119-46D6-EACE-AF8E-5A4876EDF6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92586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7" name="Text Placeholder 23">
            <a:extLst>
              <a:ext uri="{FF2B5EF4-FFF2-40B4-BE49-F238E27FC236}">
                <a16:creationId xmlns:a16="http://schemas.microsoft.com/office/drawing/2014/main" id="{0CECB280-BE11-6E5B-4149-EBF6C4479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32314" y="5399593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91DAA480-5FDC-C0A6-6A57-8DE4269AACC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71311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485BCE4C-F2FD-B23D-A076-2D2B425840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32314" y="4974424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E328C0E3-85C9-F091-1007-8A5407E1E91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71311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317C5B5C-C93D-1282-D64A-64B1896079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92586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2"/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0A7D5F7-D7EB-2ABB-B590-E6800FA0BF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83972" y="6383655"/>
            <a:ext cx="1013027" cy="251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845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8B152-A35D-44ED-B62E-341F585EE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3FECE-A6F9-4F44-BC3C-B78E33482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0CC991F-349F-9B62-6EFA-CC1E96F0C2D9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886B265-A380-2385-33E8-39623F877E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F9F1F565-B46E-A132-7620-B9307173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2CEA979-733F-46C3-A3B6-607F3A1472C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77806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5450B09-7FC8-37C4-653F-2A26062D52BC}"/>
              </a:ext>
            </a:extLst>
          </p:cNvPr>
          <p:cNvSpPr/>
          <p:nvPr userDrawn="1"/>
        </p:nvSpPr>
        <p:spPr>
          <a:xfrm>
            <a:off x="8839200" y="0"/>
            <a:ext cx="3352800" cy="6257695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3" y="1094414"/>
            <a:ext cx="8165242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8EF6D7E-EAC2-910F-F01D-5DAD091AEC9D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5" y="452120"/>
            <a:ext cx="8226426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8146556" cy="4445829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55E3868-44E1-37B1-DEA5-46CCC26716C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046634" y="1101725"/>
            <a:ext cx="3145366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b="1" kern="1200" dirty="0" smtClean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Sidebar Heading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C6A939-A387-0A6B-59BA-EBB5971B60D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9061618" y="1709729"/>
            <a:ext cx="2849243" cy="4445829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n-lt"/>
              </a:defRPr>
            </a:lvl2pPr>
            <a:lvl3pPr>
              <a:defRPr sz="1400">
                <a:solidFill>
                  <a:schemeClr val="bg1"/>
                </a:solidFill>
                <a:latin typeface="+mn-lt"/>
              </a:defRPr>
            </a:lvl3pPr>
            <a:lvl4pPr>
              <a:defRPr sz="1200">
                <a:solidFill>
                  <a:schemeClr val="bg1"/>
                </a:solidFill>
                <a:latin typeface="+mn-lt"/>
              </a:defRPr>
            </a:lvl4pPr>
            <a:lvl5pPr>
              <a:defRPr sz="11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Only include text in the sidebar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46541247-C83C-0933-7176-564EF383A53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BD8877E-AEA1-4BFF-BDAD-73BAE64282AB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0644476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5457" y="1457740"/>
            <a:ext cx="4870217" cy="731520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Add Column Headline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F7ABCC-C40F-4F13-AFF0-562B5049C27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096000" y="1473509"/>
            <a:ext cx="4901415" cy="731520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Column Headline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350F3AF8-246A-CB2D-9B0D-12EF4B503A48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DBB1FC0-16E4-F896-76F0-4DDC1155F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06D98D1-82B0-8EB2-045C-BBE2283CF8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0050" y="2348164"/>
            <a:ext cx="4901415" cy="3869755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EB213DD4-B069-7B9C-D52C-C1775A523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348164"/>
            <a:ext cx="4901415" cy="3869755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A30C562C-4D88-9D5E-471E-3A3895CB049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34F244DC-362E-4A97-A4A3-41523A1A0B9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2472181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177472208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925373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940;p141">
            <a:extLst>
              <a:ext uri="{FF2B5EF4-FFF2-40B4-BE49-F238E27FC236}">
                <a16:creationId xmlns:a16="http://schemas.microsoft.com/office/drawing/2014/main" id="{2D109308-8014-F21F-AD0E-24FFCEDD9B06}"/>
              </a:ext>
            </a:extLst>
          </p:cNvPr>
          <p:cNvSpPr/>
          <p:nvPr userDrawn="1"/>
        </p:nvSpPr>
        <p:spPr>
          <a:xfrm>
            <a:off x="0" y="4555729"/>
            <a:ext cx="12192000" cy="23022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8430B27-2998-4AE6-8F3B-F92F18F1BB1A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2"/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DDAF6A2-3805-3FBD-1075-834413F1FE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11334749" cy="2508341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23">
            <a:extLst>
              <a:ext uri="{FF2B5EF4-FFF2-40B4-BE49-F238E27FC236}">
                <a16:creationId xmlns:a16="http://schemas.microsoft.com/office/drawing/2014/main" id="{D7D6EAF9-CE1E-847B-3A65-EC74E50010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92586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90A2F867-D01D-F2B4-CC84-C2ABE9F4F7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32314" y="5399593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9" name="Text Placeholder 23">
            <a:extLst>
              <a:ext uri="{FF2B5EF4-FFF2-40B4-BE49-F238E27FC236}">
                <a16:creationId xmlns:a16="http://schemas.microsoft.com/office/drawing/2014/main" id="{1DC75DDD-C4EC-B23A-875F-98A44511128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71311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F9C40ED3-9C35-76BC-E76C-4F51F6A8E6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32314" y="4974424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F2B67233-1E58-AB6E-3815-A40945DFFD8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71311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12" name="Text Placeholder 21">
            <a:extLst>
              <a:ext uri="{FF2B5EF4-FFF2-40B4-BE49-F238E27FC236}">
                <a16:creationId xmlns:a16="http://schemas.microsoft.com/office/drawing/2014/main" id="{07D5B7BA-C18F-F004-AA9F-9E92F0955E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92586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1C104082-3197-A22A-21A3-FD2C5AB557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9351" b="41323"/>
          <a:stretch/>
        </p:blipFill>
        <p:spPr>
          <a:xfrm>
            <a:off x="8900936" y="6104832"/>
            <a:ext cx="2940203" cy="66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7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8B152-A35D-44ED-B62E-341F585EE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3FECE-A6F9-4F44-BC3C-B78E33482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0CC991F-349F-9B62-6EFA-CC1E96F0C2D9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886B265-A380-2385-33E8-39623F877E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F9F1F565-B46E-A132-7620-B9307173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2CEA979-733F-46C3-A3B6-607F3A1472C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94101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6.sv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1.sv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0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15.sv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19.svg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8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image" Target="../media/image23.svg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2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5951DE-1F0B-41F7-A58A-DA3F8BF6A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455295"/>
            <a:ext cx="11449050" cy="1097280"/>
          </a:xfrm>
          <a:prstGeom prst="rect">
            <a:avLst/>
          </a:prstGeom>
        </p:spPr>
        <p:txBody>
          <a:bodyPr vert="horz" lIns="182880" tIns="45720" rIns="91440" bIns="45720" rtlCol="0" anchor="t">
            <a:noAutofit/>
          </a:bodyPr>
          <a:lstStyle/>
          <a:p>
            <a:r>
              <a:rPr lang="en-US"/>
              <a:t>Enter a One- or Two-Line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5D773-4F78-43F0-9D30-129CE5AB6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575" y="1554480"/>
            <a:ext cx="11325225" cy="4573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E46A1A03-87E6-4299-A27A-9073475A90B4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1">
            <a:extLst>
              <a:ext uri="{FF2B5EF4-FFF2-40B4-BE49-F238E27FC236}">
                <a16:creationId xmlns:a16="http://schemas.microsoft.com/office/drawing/2014/main" id="{D8096892-B897-FDF3-0D56-64E47F26E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C0E8BB58-D252-41C6-A89F-E32491DBEFB9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527B549-EF2C-3209-8EE6-2FC58E16D1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 t="39896" b="41818"/>
          <a:stretch/>
        </p:blipFill>
        <p:spPr>
          <a:xfrm>
            <a:off x="8910397" y="6348414"/>
            <a:ext cx="2912758" cy="411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920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7" r:id="rId2"/>
    <p:sldLayoutId id="2147483705" r:id="rId3"/>
    <p:sldLayoutId id="2147483712" r:id="rId4"/>
    <p:sldLayoutId id="2147483704" r:id="rId5"/>
    <p:sldLayoutId id="2147483710" r:id="rId6"/>
    <p:sldLayoutId id="2147483713" r:id="rId7"/>
    <p:sldLayoutId id="2147483775" r:id="rId8"/>
    <p:sldLayoutId id="2147483708" r:id="rId9"/>
    <p:sldLayoutId id="2147483709" r:id="rId10"/>
    <p:sldLayoutId id="2147483706" r:id="rId11"/>
    <p:sldLayoutId id="2147483773" r:id="rId12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b="1" kern="1200" dirty="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75"/>
        </a:spcBef>
        <a:buSzPct val="90000"/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12" userDrawn="1">
          <p15:clr>
            <a:srgbClr val="F26B43"/>
          </p15:clr>
        </p15:guide>
        <p15:guide id="4" pos="739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5951DE-1F0B-41F7-A58A-DA3F8BF6A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455295"/>
            <a:ext cx="11449050" cy="1097280"/>
          </a:xfrm>
          <a:prstGeom prst="rect">
            <a:avLst/>
          </a:prstGeom>
        </p:spPr>
        <p:txBody>
          <a:bodyPr vert="horz" lIns="182880" tIns="45720" rIns="91440" bIns="45720" rtlCol="0" anchor="t">
            <a:noAutofit/>
          </a:bodyPr>
          <a:lstStyle/>
          <a:p>
            <a:r>
              <a:rPr lang="en-US"/>
              <a:t>Enter a One- or Two-Line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5D773-4F78-43F0-9D30-129CE5AB6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575" y="1554480"/>
            <a:ext cx="11325225" cy="4573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E46A1A03-87E6-4299-A27A-9073475A90B4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1">
            <a:extLst>
              <a:ext uri="{FF2B5EF4-FFF2-40B4-BE49-F238E27FC236}">
                <a16:creationId xmlns:a16="http://schemas.microsoft.com/office/drawing/2014/main" id="{D8096892-B897-FDF3-0D56-64E47F26E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C0E8BB58-D252-41C6-A89F-E32491DBEFB9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A3BB60E-1A85-7C3E-B934-A49D90FF402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588778" y="6392284"/>
            <a:ext cx="1005840" cy="25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12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76" r:id="rId8"/>
    <p:sldLayoutId id="2147483722" r:id="rId9"/>
    <p:sldLayoutId id="2147483723" r:id="rId10"/>
    <p:sldLayoutId id="2147483724" r:id="rId11"/>
    <p:sldLayoutId id="2147483725" r:id="rId12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b="1" kern="1200" dirty="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75"/>
        </a:spcBef>
        <a:buSzPct val="90000"/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12" userDrawn="1">
          <p15:clr>
            <a:srgbClr val="F26B43"/>
          </p15:clr>
        </p15:guide>
        <p15:guide id="4" pos="7392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5951DE-1F0B-41F7-A58A-DA3F8BF6A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455295"/>
            <a:ext cx="11449050" cy="1097280"/>
          </a:xfrm>
          <a:prstGeom prst="rect">
            <a:avLst/>
          </a:prstGeom>
        </p:spPr>
        <p:txBody>
          <a:bodyPr vert="horz" lIns="182880" tIns="45720" rIns="91440" bIns="45720" rtlCol="0" anchor="t">
            <a:noAutofit/>
          </a:bodyPr>
          <a:lstStyle/>
          <a:p>
            <a:r>
              <a:rPr lang="en-US"/>
              <a:t>Enter a One- or Two-Line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5D773-4F78-43F0-9D30-129CE5AB6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575" y="1554480"/>
            <a:ext cx="11325225" cy="4573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E46A1A03-87E6-4299-A27A-9073475A90B4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1">
            <a:extLst>
              <a:ext uri="{FF2B5EF4-FFF2-40B4-BE49-F238E27FC236}">
                <a16:creationId xmlns:a16="http://schemas.microsoft.com/office/drawing/2014/main" id="{D8096892-B897-FDF3-0D56-64E47F26E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C0E8BB58-D252-41C6-A89F-E32491DBEFB9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6EC8456-773E-8BBA-A929-954887AD7EC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581593" y="6392284"/>
            <a:ext cx="1013025" cy="25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37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77" r:id="rId8"/>
    <p:sldLayoutId id="2147483734" r:id="rId9"/>
    <p:sldLayoutId id="2147483735" r:id="rId10"/>
    <p:sldLayoutId id="2147483736" r:id="rId11"/>
    <p:sldLayoutId id="2147483737" r:id="rId12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b="1" kern="1200" dirty="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75"/>
        </a:spcBef>
        <a:buSzPct val="90000"/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12" userDrawn="1">
          <p15:clr>
            <a:srgbClr val="F26B43"/>
          </p15:clr>
        </p15:guide>
        <p15:guide id="4" pos="7392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5951DE-1F0B-41F7-A58A-DA3F8BF6A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455295"/>
            <a:ext cx="11449050" cy="1097280"/>
          </a:xfrm>
          <a:prstGeom prst="rect">
            <a:avLst/>
          </a:prstGeom>
        </p:spPr>
        <p:txBody>
          <a:bodyPr vert="horz" lIns="182880" tIns="45720" rIns="91440" bIns="45720" rtlCol="0" anchor="t">
            <a:noAutofit/>
          </a:bodyPr>
          <a:lstStyle/>
          <a:p>
            <a:r>
              <a:rPr lang="en-US"/>
              <a:t>Enter a One- or Two-Line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5D773-4F78-43F0-9D30-129CE5AB6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575" y="1554480"/>
            <a:ext cx="11325225" cy="4573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E46A1A03-87E6-4299-A27A-9073475A90B4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1">
            <a:extLst>
              <a:ext uri="{FF2B5EF4-FFF2-40B4-BE49-F238E27FC236}">
                <a16:creationId xmlns:a16="http://schemas.microsoft.com/office/drawing/2014/main" id="{D8096892-B897-FDF3-0D56-64E47F26E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C0E8BB58-D252-41C6-A89F-E32491DBEFB9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2F9B49E-E815-8090-5795-A6ADA7B0870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583973" y="6392284"/>
            <a:ext cx="1013026" cy="25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39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78" r:id="rId8"/>
    <p:sldLayoutId id="2147483746" r:id="rId9"/>
    <p:sldLayoutId id="2147483747" r:id="rId10"/>
    <p:sldLayoutId id="2147483748" r:id="rId11"/>
    <p:sldLayoutId id="2147483749" r:id="rId12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b="1" kern="1200" dirty="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75"/>
        </a:spcBef>
        <a:buSzPct val="90000"/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12" userDrawn="1">
          <p15:clr>
            <a:srgbClr val="F26B43"/>
          </p15:clr>
        </p15:guide>
        <p15:guide id="4" pos="7392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5951DE-1F0B-41F7-A58A-DA3F8BF6A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455295"/>
            <a:ext cx="11449050" cy="1097280"/>
          </a:xfrm>
          <a:prstGeom prst="rect">
            <a:avLst/>
          </a:prstGeom>
        </p:spPr>
        <p:txBody>
          <a:bodyPr vert="horz" lIns="182880" tIns="45720" rIns="91440" bIns="45720" rtlCol="0" anchor="t">
            <a:noAutofit/>
          </a:bodyPr>
          <a:lstStyle/>
          <a:p>
            <a:r>
              <a:rPr lang="en-US"/>
              <a:t>Enter a One- or Two-Line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5D773-4F78-43F0-9D30-129CE5AB6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575" y="1554480"/>
            <a:ext cx="11325225" cy="4573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E46A1A03-87E6-4299-A27A-9073475A90B4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1">
            <a:extLst>
              <a:ext uri="{FF2B5EF4-FFF2-40B4-BE49-F238E27FC236}">
                <a16:creationId xmlns:a16="http://schemas.microsoft.com/office/drawing/2014/main" id="{D8096892-B897-FDF3-0D56-64E47F26E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C0E8BB58-D252-41C6-A89F-E32491DBEFB9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DDFAB1B-9300-D27B-8595-FF624C9D776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583973" y="6389589"/>
            <a:ext cx="1013026" cy="25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90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79" r:id="rId8"/>
    <p:sldLayoutId id="2147483758" r:id="rId9"/>
    <p:sldLayoutId id="2147483759" r:id="rId10"/>
    <p:sldLayoutId id="2147483760" r:id="rId11"/>
    <p:sldLayoutId id="2147483761" r:id="rId12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b="1" kern="1200" dirty="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75"/>
        </a:spcBef>
        <a:buSzPct val="90000"/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12" userDrawn="1">
          <p15:clr>
            <a:srgbClr val="F26B43"/>
          </p15:clr>
        </p15:guide>
        <p15:guide id="4" pos="7392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5951DE-1F0B-41F7-A58A-DA3F8BF6A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455295"/>
            <a:ext cx="11449050" cy="1097280"/>
          </a:xfrm>
          <a:prstGeom prst="rect">
            <a:avLst/>
          </a:prstGeom>
        </p:spPr>
        <p:txBody>
          <a:bodyPr vert="horz" lIns="182880" tIns="45720" rIns="91440" bIns="45720" rtlCol="0" anchor="t">
            <a:noAutofit/>
          </a:bodyPr>
          <a:lstStyle/>
          <a:p>
            <a:r>
              <a:rPr lang="en-US"/>
              <a:t>Enter a One- or Two-Line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5D773-4F78-43F0-9D30-129CE5AB6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575" y="1554480"/>
            <a:ext cx="11325225" cy="4573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E46A1A03-87E6-4299-A27A-9073475A90B4}"/>
              </a:ext>
            </a:extLst>
          </p:cNvPr>
          <p:cNvSpPr/>
          <p:nvPr userDrawn="1"/>
        </p:nvSpPr>
        <p:spPr>
          <a:xfrm>
            <a:off x="0" y="6705909"/>
            <a:ext cx="11579939" cy="152091"/>
          </a:xfrm>
          <a:custGeom>
            <a:avLst/>
            <a:gdLst>
              <a:gd name="connsiteX0" fmla="*/ 0 w 11579939"/>
              <a:gd name="connsiteY0" fmla="*/ 0 h 144503"/>
              <a:gd name="connsiteX1" fmla="*/ 11579939 w 11579939"/>
              <a:gd name="connsiteY1" fmla="*/ 0 h 144503"/>
              <a:gd name="connsiteX2" fmla="*/ 11579939 w 11579939"/>
              <a:gd name="connsiteY2" fmla="*/ 144503 h 144503"/>
              <a:gd name="connsiteX3" fmla="*/ 0 w 11579939"/>
              <a:gd name="connsiteY3" fmla="*/ 144503 h 144503"/>
              <a:gd name="connsiteX4" fmla="*/ 0 w 11579939"/>
              <a:gd name="connsiteY4" fmla="*/ 0 h 144503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9646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74300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35507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  <a:gd name="connsiteX0" fmla="*/ 0 w 11579939"/>
              <a:gd name="connsiteY0" fmla="*/ 0 h 152091"/>
              <a:gd name="connsiteX1" fmla="*/ 11579939 w 11579939"/>
              <a:gd name="connsiteY1" fmla="*/ 0 h 152091"/>
              <a:gd name="connsiteX2" fmla="*/ 11463216 w 11579939"/>
              <a:gd name="connsiteY2" fmla="*/ 152091 h 152091"/>
              <a:gd name="connsiteX3" fmla="*/ 0 w 11579939"/>
              <a:gd name="connsiteY3" fmla="*/ 144503 h 152091"/>
              <a:gd name="connsiteX4" fmla="*/ 0 w 11579939"/>
              <a:gd name="connsiteY4" fmla="*/ 0 h 152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9939" h="152091">
                <a:moveTo>
                  <a:pt x="0" y="0"/>
                </a:moveTo>
                <a:lnTo>
                  <a:pt x="11579939" y="0"/>
                </a:lnTo>
                <a:lnTo>
                  <a:pt x="11463216" y="152091"/>
                </a:lnTo>
                <a:lnTo>
                  <a:pt x="0" y="144503"/>
                </a:lnTo>
                <a:lnTo>
                  <a:pt x="0" y="0"/>
                </a:lnTo>
                <a:close/>
              </a:path>
            </a:pathLst>
          </a:cu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1">
            <a:extLst>
              <a:ext uri="{FF2B5EF4-FFF2-40B4-BE49-F238E27FC236}">
                <a16:creationId xmlns:a16="http://schemas.microsoft.com/office/drawing/2014/main" id="{D8096892-B897-FDF3-0D56-64E47F26E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C0E8BB58-D252-41C6-A89F-E32491DBEFB9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99121B2-89FA-9F8F-C6FF-AA6C35B053A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583973" y="6388247"/>
            <a:ext cx="1013026" cy="251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23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80" r:id="rId8"/>
    <p:sldLayoutId id="2147483770" r:id="rId9"/>
    <p:sldLayoutId id="2147483771" r:id="rId10"/>
    <p:sldLayoutId id="2147483772" r:id="rId11"/>
    <p:sldLayoutId id="2147483774" r:id="rId12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b="1" kern="1200" dirty="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75"/>
        </a:spcBef>
        <a:buSzPct val="90000"/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12" userDrawn="1">
          <p15:clr>
            <a:srgbClr val="F26B43"/>
          </p15:clr>
        </p15:guide>
        <p15:guide id="4" pos="73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61E93-25D4-590D-EE03-61C40D5BB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Insert Your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2CE2C-E0A7-D098-26F9-EB275B2293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74461876"/>
      </p:ext>
    </p:extLst>
  </p:cSld>
  <p:clrMapOvr>
    <a:masterClrMapping/>
  </p:clrMapOvr>
</p:sld>
</file>

<file path=ppt/theme/theme1.xml><?xml version="1.0" encoding="utf-8"?>
<a:theme xmlns:a="http://schemas.openxmlformats.org/drawingml/2006/main" name="Valmont Infrastructure">
  <a:themeElements>
    <a:clrScheme name="Valmont 2024">
      <a:dk1>
        <a:srgbClr val="000000"/>
      </a:dk1>
      <a:lt1>
        <a:srgbClr val="FFFFFF"/>
      </a:lt1>
      <a:dk2>
        <a:srgbClr val="4D4D4F"/>
      </a:dk2>
      <a:lt2>
        <a:srgbClr val="DCDCDE"/>
      </a:lt2>
      <a:accent1>
        <a:srgbClr val="005F83"/>
      </a:accent1>
      <a:accent2>
        <a:srgbClr val="000000"/>
      </a:accent2>
      <a:accent3>
        <a:srgbClr val="38B6C6"/>
      </a:accent3>
      <a:accent4>
        <a:srgbClr val="8EA801"/>
      </a:accent4>
      <a:accent5>
        <a:srgbClr val="FDA306"/>
      </a:accent5>
      <a:accent6>
        <a:srgbClr val="C83A1E"/>
      </a:accent6>
      <a:hlink>
        <a:srgbClr val="005F83"/>
      </a:hlink>
      <a:folHlink>
        <a:srgbClr val="005F83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>
        <a:spAutoFit/>
      </a:bodyPr>
      <a:lstStyle>
        <a:defPPr algn="l">
          <a:spcAft>
            <a:spcPts val="600"/>
          </a:spcAft>
          <a:defRPr sz="1400" b="0" i="0" u="none" strike="noStrike" dirty="0" smtClean="0">
            <a:solidFill>
              <a:schemeClr val="tx2"/>
            </a:solidFill>
            <a:effectLst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almont Utility">
  <a:themeElements>
    <a:clrScheme name="Valmont 2024">
      <a:dk1>
        <a:srgbClr val="000000"/>
      </a:dk1>
      <a:lt1>
        <a:srgbClr val="FFFFFF"/>
      </a:lt1>
      <a:dk2>
        <a:srgbClr val="4D4D4F"/>
      </a:dk2>
      <a:lt2>
        <a:srgbClr val="DCDCDE"/>
      </a:lt2>
      <a:accent1>
        <a:srgbClr val="005F83"/>
      </a:accent1>
      <a:accent2>
        <a:srgbClr val="000000"/>
      </a:accent2>
      <a:accent3>
        <a:srgbClr val="82CAD3"/>
      </a:accent3>
      <a:accent4>
        <a:srgbClr val="97B300"/>
      </a:accent4>
      <a:accent5>
        <a:srgbClr val="FDA306"/>
      </a:accent5>
      <a:accent6>
        <a:srgbClr val="C83A1E"/>
      </a:accent6>
      <a:hlink>
        <a:srgbClr val="005F83"/>
      </a:hlink>
      <a:folHlink>
        <a:srgbClr val="005F83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>
        <a:spAutoFit/>
      </a:bodyPr>
      <a:lstStyle>
        <a:defPPr algn="l">
          <a:spcAft>
            <a:spcPts val="600"/>
          </a:spcAft>
          <a:defRPr sz="1400" b="0" i="0" u="none" strike="noStrike" dirty="0" smtClean="0">
            <a:solidFill>
              <a:schemeClr val="tx2"/>
            </a:solidFill>
            <a:effectLst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Valmont Structures">
  <a:themeElements>
    <a:clrScheme name="Valmont 2024">
      <a:dk1>
        <a:srgbClr val="000000"/>
      </a:dk1>
      <a:lt1>
        <a:srgbClr val="FFFFFF"/>
      </a:lt1>
      <a:dk2>
        <a:srgbClr val="4D4D4F"/>
      </a:dk2>
      <a:lt2>
        <a:srgbClr val="DCDCDE"/>
      </a:lt2>
      <a:accent1>
        <a:srgbClr val="005F83"/>
      </a:accent1>
      <a:accent2>
        <a:srgbClr val="000000"/>
      </a:accent2>
      <a:accent3>
        <a:srgbClr val="82CAD3"/>
      </a:accent3>
      <a:accent4>
        <a:srgbClr val="97B300"/>
      </a:accent4>
      <a:accent5>
        <a:srgbClr val="FDA306"/>
      </a:accent5>
      <a:accent6>
        <a:srgbClr val="C83A1E"/>
      </a:accent6>
      <a:hlink>
        <a:srgbClr val="005F83"/>
      </a:hlink>
      <a:folHlink>
        <a:srgbClr val="005F83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>
        <a:spAutoFit/>
      </a:bodyPr>
      <a:lstStyle>
        <a:defPPr algn="l">
          <a:spcAft>
            <a:spcPts val="600"/>
          </a:spcAft>
          <a:defRPr sz="1400" b="0" i="0" u="none" strike="noStrike" dirty="0" smtClean="0">
            <a:solidFill>
              <a:schemeClr val="tx2"/>
            </a:solidFill>
            <a:effectLst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Valmont Solar">
  <a:themeElements>
    <a:clrScheme name="Valmont 2024">
      <a:dk1>
        <a:srgbClr val="000000"/>
      </a:dk1>
      <a:lt1>
        <a:srgbClr val="FFFFFF"/>
      </a:lt1>
      <a:dk2>
        <a:srgbClr val="4D4D4F"/>
      </a:dk2>
      <a:lt2>
        <a:srgbClr val="DCDCDE"/>
      </a:lt2>
      <a:accent1>
        <a:srgbClr val="005F83"/>
      </a:accent1>
      <a:accent2>
        <a:srgbClr val="000000"/>
      </a:accent2>
      <a:accent3>
        <a:srgbClr val="82CAD3"/>
      </a:accent3>
      <a:accent4>
        <a:srgbClr val="97B300"/>
      </a:accent4>
      <a:accent5>
        <a:srgbClr val="FDA306"/>
      </a:accent5>
      <a:accent6>
        <a:srgbClr val="C83A1E"/>
      </a:accent6>
      <a:hlink>
        <a:srgbClr val="005F83"/>
      </a:hlink>
      <a:folHlink>
        <a:srgbClr val="005F83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>
        <a:spAutoFit/>
      </a:bodyPr>
      <a:lstStyle>
        <a:defPPr algn="l">
          <a:spcAft>
            <a:spcPts val="600"/>
          </a:spcAft>
          <a:defRPr sz="1400" b="0" i="0" u="none" strike="noStrike" dirty="0" smtClean="0">
            <a:solidFill>
              <a:schemeClr val="tx2"/>
            </a:solidFill>
            <a:effectLst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Valmont Telecom">
  <a:themeElements>
    <a:clrScheme name="Valmont 2024">
      <a:dk1>
        <a:srgbClr val="000000"/>
      </a:dk1>
      <a:lt1>
        <a:srgbClr val="FFFFFF"/>
      </a:lt1>
      <a:dk2>
        <a:srgbClr val="4D4D4F"/>
      </a:dk2>
      <a:lt2>
        <a:srgbClr val="DCDCDE"/>
      </a:lt2>
      <a:accent1>
        <a:srgbClr val="005F83"/>
      </a:accent1>
      <a:accent2>
        <a:srgbClr val="000000"/>
      </a:accent2>
      <a:accent3>
        <a:srgbClr val="82CAD3"/>
      </a:accent3>
      <a:accent4>
        <a:srgbClr val="97B300"/>
      </a:accent4>
      <a:accent5>
        <a:srgbClr val="FDA306"/>
      </a:accent5>
      <a:accent6>
        <a:srgbClr val="C83A1E"/>
      </a:accent6>
      <a:hlink>
        <a:srgbClr val="005F83"/>
      </a:hlink>
      <a:folHlink>
        <a:srgbClr val="005F83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>
        <a:spAutoFit/>
      </a:bodyPr>
      <a:lstStyle>
        <a:defPPr algn="l">
          <a:spcAft>
            <a:spcPts val="600"/>
          </a:spcAft>
          <a:defRPr sz="1400" b="0" i="0" u="none" strike="noStrike" dirty="0" smtClean="0">
            <a:solidFill>
              <a:schemeClr val="tx2"/>
            </a:solidFill>
            <a:effectLst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Valmont Coatings">
  <a:themeElements>
    <a:clrScheme name="Valmont 2024">
      <a:dk1>
        <a:srgbClr val="000000"/>
      </a:dk1>
      <a:lt1>
        <a:srgbClr val="FFFFFF"/>
      </a:lt1>
      <a:dk2>
        <a:srgbClr val="4D4D4F"/>
      </a:dk2>
      <a:lt2>
        <a:srgbClr val="DCDCDE"/>
      </a:lt2>
      <a:accent1>
        <a:srgbClr val="005F83"/>
      </a:accent1>
      <a:accent2>
        <a:srgbClr val="000000"/>
      </a:accent2>
      <a:accent3>
        <a:srgbClr val="82CAD3"/>
      </a:accent3>
      <a:accent4>
        <a:srgbClr val="97B300"/>
      </a:accent4>
      <a:accent5>
        <a:srgbClr val="FDA306"/>
      </a:accent5>
      <a:accent6>
        <a:srgbClr val="C83A1E"/>
      </a:accent6>
      <a:hlink>
        <a:srgbClr val="005F83"/>
      </a:hlink>
      <a:folHlink>
        <a:srgbClr val="005F83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>
        <a:spAutoFit/>
      </a:bodyPr>
      <a:lstStyle>
        <a:defPPr algn="l">
          <a:spcAft>
            <a:spcPts val="600"/>
          </a:spcAft>
          <a:defRPr sz="1400" b="0" i="0" u="none" strike="noStrike" dirty="0" smtClean="0">
            <a:solidFill>
              <a:schemeClr val="tx2"/>
            </a:solidFill>
            <a:effectLst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189ED29D271847B91DE70A18B65C57" ma:contentTypeVersion="23" ma:contentTypeDescription="Create a new document." ma:contentTypeScope="" ma:versionID="1a5bccad0f97f6c12eccdb114bacb2e3">
  <xsd:schema xmlns:xsd="http://www.w3.org/2001/XMLSchema" xmlns:xs="http://www.w3.org/2001/XMLSchema" xmlns:p="http://schemas.microsoft.com/office/2006/metadata/properties" xmlns:ns1="http://schemas.microsoft.com/sharepoint/v3" xmlns:ns2="5dc5f566-e004-46b3-9040-5c9277845de5" xmlns:ns3="f9b4fecd-8a8a-49de-8598-92cc1c15c01e" targetNamespace="http://schemas.microsoft.com/office/2006/metadata/properties" ma:root="true" ma:fieldsID="1d09686a75f42b60b0bd7894da351aec" ns1:_="" ns2:_="" ns3:_="">
    <xsd:import namespace="http://schemas.microsoft.com/sharepoint/v3"/>
    <xsd:import namespace="5dc5f566-e004-46b3-9040-5c9277845de5"/>
    <xsd:import namespace="f9b4fecd-8a8a-49de-8598-92cc1c15c0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Preview" minOccurs="0"/>
                <xsd:element ref="ns2:Preview2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5f566-e004-46b3-9040-5c9277845d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59bbc5c-7168-463f-b01e-baa239e1b9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Preview" ma:index="26" nillable="true" ma:displayName="Preview" ma:internalName="Preview">
      <xsd:simpleType>
        <xsd:restriction base="dms:Unknown"/>
      </xsd:simpleType>
    </xsd:element>
    <xsd:element name="Preview2" ma:index="27" nillable="true" ma:displayName="Preview2" ma:format="Image" ma:internalName="Preview2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b4fecd-8a8a-49de-8598-92cc1c15c01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ac308d5e-3e58-4cda-bee2-10d4157f494a}" ma:internalName="TaxCatchAll" ma:showField="CatchAllData" ma:web="f9b4fecd-8a8a-49de-8598-92cc1c15c0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9b4fecd-8a8a-49de-8598-92cc1c15c01e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5dc5f566-e004-46b3-9040-5c9277845de5">
      <Terms xmlns="http://schemas.microsoft.com/office/infopath/2007/PartnerControls"/>
    </lcf76f155ced4ddcb4097134ff3c332f>
    <Preview xmlns="5dc5f566-e004-46b3-9040-5c9277845de5" xsi:nil="true"/>
    <Preview2 xmlns="5dc5f566-e004-46b3-9040-5c9277845de5">
      <Url xsi:nil="true"/>
      <Description xsi:nil="true"/>
    </Preview2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E675CB-E065-43CA-B91C-9664207753BE}">
  <ds:schemaRefs>
    <ds:schemaRef ds:uri="5dc5f566-e004-46b3-9040-5c9277845de5"/>
    <ds:schemaRef ds:uri="f9b4fecd-8a8a-49de-8598-92cc1c15c01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441C7AC-6239-4CE0-A486-6D84C8CA89DC}">
  <ds:schemaRefs>
    <ds:schemaRef ds:uri="5dc5f566-e004-46b3-9040-5c9277845de5"/>
    <ds:schemaRef ds:uri="f9b4fecd-8a8a-49de-8598-92cc1c15c01e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13E6D1F-E8F4-448A-A204-68D7908D46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16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Valmont Infrastructure</vt:lpstr>
      <vt:lpstr>Valmont Utility</vt:lpstr>
      <vt:lpstr>Valmont Structures</vt:lpstr>
      <vt:lpstr>Valmont Solar</vt:lpstr>
      <vt:lpstr>Valmont Telecom</vt:lpstr>
      <vt:lpstr>Valmont Coatings</vt:lpstr>
      <vt:lpstr>Insert Your Presentation Title</vt:lpstr>
    </vt:vector>
  </TitlesOfParts>
  <Manager>marketing</Manager>
  <Company>Valmont Industries,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presentation template</dc:subject>
  <dc:creator>Kathryn</dc:creator>
  <cp:keywords>presentation; valmont;</cp:keywords>
  <cp:lastModifiedBy>Boriana Ditcheva</cp:lastModifiedBy>
  <cp:revision>43</cp:revision>
  <cp:lastPrinted>2020-01-28T18:43:14Z</cp:lastPrinted>
  <dcterms:created xsi:type="dcterms:W3CDTF">2019-12-17T01:29:16Z</dcterms:created>
  <dcterms:modified xsi:type="dcterms:W3CDTF">2024-02-09T20:06:11Z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0x0101007B189ED29D271847B91DE70A18B65C57</vt:lpwstr>
  </property>
  <property fmtid="{D5CDD505-2E9C-101B-9397-08002B2CF9AE}" pid="3" name="MediaServiceImageTags">
    <vt:lpwstr/>
  </property>
</Properties>
</file>