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  <p:sldMasterId id="2147483714" r:id="rId5"/>
    <p:sldMasterId id="2147483726" r:id="rId6"/>
    <p:sldMasterId id="2147483738" r:id="rId7"/>
    <p:sldMasterId id="2147483750" r:id="rId8"/>
    <p:sldMasterId id="2147483762" r:id="rId9"/>
  </p:sldMasterIdLst>
  <p:notesMasterIdLst>
    <p:notesMasterId r:id="rId11"/>
  </p:notesMasterIdLst>
  <p:handoutMasterIdLst>
    <p:handoutMasterId r:id="rId12"/>
  </p:handoutMasterIdLst>
  <p:sldIdLst>
    <p:sldId id="259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89E30A-B3C6-630D-FC29-43547B2D4248}" name="Kros-Dorfmeyer, Jennifer" initials="KJ" userId="S::jk708219@na.valmont.com::17799ebc-cf62-4090-ac63-7b3290170d88" providerId="AD"/>
  <p188:author id="{FD45F271-2238-B7BC-B34F-3FFE03108168}" name="Boriana Ditcheva" initials="BD" userId="84fef8162b85ecb3" providerId="Windows Live"/>
  <p188:author id="{79440698-9695-41AA-1CFE-AB1DC84F35F8}" name="Freimanis, Jay L." initials="" userId="S::ja711045@na.valmont.com::70d8a0dc-5722-4cf1-9e92-0c27edcb4d59" providerId="AD"/>
  <p188:author id="{7A0442E8-AC2D-F588-DF3B-921DFE166CF8}" name="Troia, Kathleen A." initials="" userId="S::kt714109@na.valmont.com::3f8cd32d-b3fc-45e3-9fcd-d59232af49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93D0"/>
    <a:srgbClr val="0085CA"/>
    <a:srgbClr val="A7A8AA"/>
    <a:srgbClr val="CBA9E5"/>
    <a:srgbClr val="1A85C8"/>
    <a:srgbClr val="1485C8"/>
    <a:srgbClr val="9CA3AD"/>
    <a:srgbClr val="4F868E"/>
    <a:srgbClr val="23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901BD-90AC-F3DD-FFFF-30E031D8BED3}" v="4" dt="2024-01-31T19:14:02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2" autoAdjust="0"/>
    <p:restoredTop sz="89921" autoAdjust="0"/>
  </p:normalViewPr>
  <p:slideViewPr>
    <p:cSldViewPr snapToGrid="0">
      <p:cViewPr>
        <p:scale>
          <a:sx n="75" d="100"/>
          <a:sy n="75" d="100"/>
        </p:scale>
        <p:origin x="58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7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2C7A9C-B423-4A98-A631-9DEC1EC66C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71948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Valmont Industries, Inc.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B1AA7-00AF-41BA-8148-7F35B502BF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2699877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457200"/>
            <a:fld id="{25DA56C9-8028-4EB0-B2D5-CB065145CA20}" type="datetime4"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February 9, 2024</a:t>
            </a:fld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F0718C-862E-430F-885E-AF8CF5021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3381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ctr" anchorCtr="0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valmont.com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CB46A0F-E896-46D4-828E-5B634477D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2737803" cy="481726"/>
          </a:xfrm>
          <a:prstGeom prst="rect">
            <a:avLst/>
          </a:prstGeom>
        </p:spPr>
        <p:txBody>
          <a:bodyPr vert="horz" lIns="96661" tIns="48331" rIns="96661" bIns="48331" rtlCol="0" anchor="ctr" anchorCtr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759821-13FE-4DB5-940A-55CEF4693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19661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3381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 Industries, Inc.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2737803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4D8696-31C7-4210-9C4C-F90DC7E7C718}" type="datetime4">
              <a:rPr lang="en-US" smtClean="0"/>
              <a:t>February 9, 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381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2737803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759821-13FE-4DB5-940A-55CEF46931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51C374-1E7A-D4E6-9568-41C746E3C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41" y="9181675"/>
            <a:ext cx="1005840" cy="16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859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Valmont Industries, Inc.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0505B86-A28D-45C2-8BE6-C12C3A444147}" type="datetime4">
              <a:rPr lang="en-US" smtClean="0"/>
              <a:t>February 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valmont.com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59821-13FE-4DB5-940A-55CEF46931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12874DA-C4A0-8206-0E9E-021F603EC1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1127" b="42381"/>
          <a:stretch/>
        </p:blipFill>
        <p:spPr>
          <a:xfrm>
            <a:off x="100857" y="3060606"/>
            <a:ext cx="5814168" cy="74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53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669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5651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11195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8BAA0-EBF8-4F7E-850F-ED09FCBE4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4" y="3140240"/>
            <a:ext cx="3216306" cy="52829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</p:spTree>
    <p:extLst>
      <p:ext uri="{BB962C8B-B14F-4D97-AF65-F5344CB8AC3E}">
        <p14:creationId xmlns:p14="http://schemas.microsoft.com/office/powerpoint/2010/main" val="3001276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86247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88500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3279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4218137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251911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353755-2DBD-417B-C809-418C4FF04537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101725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17456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26707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12805B40-578D-D499-753E-0B2B53682AA4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56EF1B-C6CF-77D3-3348-247F4C6CE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0DBBF237-4FA5-7788-AA06-1FF15F847E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845639CC-BEE4-36E8-C994-BC31A78A2D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E3273FC9-93A9-1D5A-C4A8-14769C03B3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1A916922-FAE0-600E-8AF8-213C5FC28F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C12BA45A-85DE-C4AF-B28F-CC71403EE3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8652129E-0B93-055C-68B6-AB11581080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B44AD91-25E1-F693-459A-D64538E43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4099" y="6399660"/>
            <a:ext cx="1005840" cy="25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15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86056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455221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19987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32335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8BAA0-EBF8-4F7E-850F-ED09FCBE4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4" y="3140240"/>
            <a:ext cx="3216306" cy="52829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</p:spTree>
    <p:extLst>
      <p:ext uri="{BB962C8B-B14F-4D97-AF65-F5344CB8AC3E}">
        <p14:creationId xmlns:p14="http://schemas.microsoft.com/office/powerpoint/2010/main" val="4051159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861972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354164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50173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571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677354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036825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FD6032-7714-5F6D-FB19-97B17F564C61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101725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921191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A54C3DA8-18D1-061F-7DAC-DCF0962F5C83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6FC6E1-B017-C5C8-6917-4A20D927E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74DC1E74-A5D1-8A99-6A21-55CA5F1ED9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A46ECBD4-60EE-694F-0327-3F5B215CCC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5B0FDEC0-EA30-FD81-FA64-014947F163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B663B912-49A5-647F-BDE0-EC49725237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BCACF6AA-151B-D2C3-9723-596A48B9C3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BFA01D27-D125-DD5A-1B79-F2049144FE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80584F0-9F79-BFEE-0374-4AED5D2029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1593" y="6393010"/>
            <a:ext cx="1013025" cy="25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97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452478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8092262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681579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13070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8BAA0-EBF8-4F7E-850F-ED09FCBE4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4" y="3140240"/>
            <a:ext cx="3216306" cy="52829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</p:spTree>
    <p:extLst>
      <p:ext uri="{BB962C8B-B14F-4D97-AF65-F5344CB8AC3E}">
        <p14:creationId xmlns:p14="http://schemas.microsoft.com/office/powerpoint/2010/main" val="2915283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6718543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4265192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141707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1744320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8588283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9031959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645B34-3537-800A-2BA1-64BF049C0E79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101725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247336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852A95A8-96DE-E6F9-6CBF-291460B2EE78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B2347A-50C8-121D-BD83-8B492050A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80AB504A-4F15-FB4D-4ABA-7C26646236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3919AC10-A728-46DC-5E5C-C7904C2C3F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D3AA7A08-BABA-C6F0-9057-099351A209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67B22856-66AC-8F38-8401-4A7908DF95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30265FCB-A455-C992-5BD7-DF4D8ACDCDF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C9A666EA-1244-B0D6-A19B-703450015F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5EF8971-CC2C-B4EA-D319-571B035A88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3973" y="6402705"/>
            <a:ext cx="1013026" cy="25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185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1810930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4936257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102819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4301343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8BAA0-EBF8-4F7E-850F-ED09FCBE4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4" y="3140240"/>
            <a:ext cx="3216306" cy="52829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</p:spTree>
    <p:extLst>
      <p:ext uri="{BB962C8B-B14F-4D97-AF65-F5344CB8AC3E}">
        <p14:creationId xmlns:p14="http://schemas.microsoft.com/office/powerpoint/2010/main" val="2291401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964264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8139449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4215462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5699878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494361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036235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84AFE8-B201-E082-7CE1-EE4ECAA34F7D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101725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9825894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6E77CCA5-BB0F-BBBB-3091-0735FD4116A1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7DC180-D7CE-E82C-D67C-4B334C1C1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C0654C9F-B042-86C8-39DA-58BE1CC80B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EA20A4B0-DD61-D28F-A642-044F1CADC7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43BA3CE4-6B47-1D68-9E17-947328834B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09B14F9D-977E-3380-54C7-6FA708BDB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1AFBF49-7E03-EDC4-6122-DE751064E5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3470C7B3-671A-E7C2-87B3-0589E534B1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0F9BAA0-F950-1E1B-F137-3F3862C69D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3973" y="6383486"/>
            <a:ext cx="1028400" cy="2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171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2691421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8990584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48572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3050942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1616141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8BAA0-EBF8-4F7E-850F-ED09FCBE4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4" y="3140240"/>
            <a:ext cx="3216306" cy="52829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</p:spTree>
    <p:extLst>
      <p:ext uri="{BB962C8B-B14F-4D97-AF65-F5344CB8AC3E}">
        <p14:creationId xmlns:p14="http://schemas.microsoft.com/office/powerpoint/2010/main" val="1045113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4893651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362108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7667386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0502552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437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9677526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BA2300-3542-4768-FF57-9D9F18E01E16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101725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6744036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FF49FECB-BC34-581C-5C9A-656B3461D753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AABDBD-7CE7-FE28-1A33-69909E371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E6020119-46D6-EACE-AF8E-5A4876EDF6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0CECB280-BE11-6E5B-4149-EBF6C4479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91DAA480-5FDC-C0A6-6A57-8DE4269AAC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485BCE4C-F2FD-B23D-A076-2D2B425840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E328C0E3-85C9-F091-1007-8A5407E1E9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317C5B5C-C93D-1282-D64A-64B1896079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0A7D5F7-D7EB-2ABB-B590-E6800FA0BF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83972" y="6383655"/>
            <a:ext cx="1013027" cy="25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4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77806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5450B09-7FC8-37C4-653F-2A26062D52BC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101725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644476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2472181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7747220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2537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2D109308-8014-F21F-AD0E-24FFCEDD9B06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DAF6A2-3805-3FBD-1075-834413F1F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D7D6EAF9-CE1E-847B-3A65-EC74E50010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90A2F867-D01D-F2B4-CC84-C2ABE9F4F7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1DC75DDD-C4EC-B23A-875F-98A44511128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F9C40ED3-9C35-76BC-E76C-4F51F6A8E6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F2B67233-1E58-AB6E-3815-A40945DFFD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07D5B7BA-C18F-F004-AA9F-9E92F0955E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C104082-3197-A22A-21A3-FD2C5AB557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9351" b="41323"/>
          <a:stretch/>
        </p:blipFill>
        <p:spPr>
          <a:xfrm>
            <a:off x="8900936" y="6104832"/>
            <a:ext cx="2940203" cy="66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410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sv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1.sv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0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5.sv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9.sv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8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23.sv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2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527B549-EF2C-3209-8EE6-2FC58E16D1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t="39896" b="41818"/>
          <a:stretch/>
        </p:blipFill>
        <p:spPr>
          <a:xfrm>
            <a:off x="8910397" y="6348414"/>
            <a:ext cx="2912758" cy="41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2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7" r:id="rId2"/>
    <p:sldLayoutId id="2147483705" r:id="rId3"/>
    <p:sldLayoutId id="2147483712" r:id="rId4"/>
    <p:sldLayoutId id="2147483704" r:id="rId5"/>
    <p:sldLayoutId id="2147483710" r:id="rId6"/>
    <p:sldLayoutId id="2147483713" r:id="rId7"/>
    <p:sldLayoutId id="2147483775" r:id="rId8"/>
    <p:sldLayoutId id="2147483708" r:id="rId9"/>
    <p:sldLayoutId id="2147483709" r:id="rId10"/>
    <p:sldLayoutId id="2147483706" r:id="rId11"/>
    <p:sldLayoutId id="2147483773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A3BB60E-1A85-7C3E-B934-A49D90FF402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88778" y="6392284"/>
            <a:ext cx="1005840" cy="25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2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76" r:id="rId8"/>
    <p:sldLayoutId id="2147483722" r:id="rId9"/>
    <p:sldLayoutId id="2147483723" r:id="rId10"/>
    <p:sldLayoutId id="2147483724" r:id="rId11"/>
    <p:sldLayoutId id="2147483725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6EC8456-773E-8BBA-A929-954887AD7EC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81593" y="6392284"/>
            <a:ext cx="1013025" cy="25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7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77" r:id="rId8"/>
    <p:sldLayoutId id="2147483734" r:id="rId9"/>
    <p:sldLayoutId id="2147483735" r:id="rId10"/>
    <p:sldLayoutId id="2147483736" r:id="rId11"/>
    <p:sldLayoutId id="2147483737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2F9B49E-E815-8090-5795-A6ADA7B0870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83973" y="6392284"/>
            <a:ext cx="1013026" cy="25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78" r:id="rId8"/>
    <p:sldLayoutId id="2147483746" r:id="rId9"/>
    <p:sldLayoutId id="2147483747" r:id="rId10"/>
    <p:sldLayoutId id="2147483748" r:id="rId11"/>
    <p:sldLayoutId id="2147483749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DDFAB1B-9300-D27B-8595-FF624C9D776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83973" y="6389589"/>
            <a:ext cx="1013026" cy="2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0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79" r:id="rId8"/>
    <p:sldLayoutId id="2147483758" r:id="rId9"/>
    <p:sldLayoutId id="2147483759" r:id="rId10"/>
    <p:sldLayoutId id="2147483760" r:id="rId11"/>
    <p:sldLayoutId id="2147483761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99121B2-89FA-9F8F-C6FF-AA6C35B053A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83973" y="6388247"/>
            <a:ext cx="1013026" cy="25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80" r:id="rId8"/>
    <p:sldLayoutId id="2147483770" r:id="rId9"/>
    <p:sldLayoutId id="2147483771" r:id="rId10"/>
    <p:sldLayoutId id="2147483772" r:id="rId11"/>
    <p:sldLayoutId id="2147483774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1E93-25D4-590D-EE03-61C40D5BB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Insert 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2CE2C-E0A7-D098-26F9-EB275B229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74461876"/>
      </p:ext>
    </p:extLst>
  </p:cSld>
  <p:clrMapOvr>
    <a:masterClrMapping/>
  </p:clrMapOvr>
</p:sld>
</file>

<file path=ppt/theme/theme1.xml><?xml version="1.0" encoding="utf-8"?>
<a:theme xmlns:a="http://schemas.openxmlformats.org/drawingml/2006/main" name="Valmont Infrastructure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38B6C6"/>
      </a:accent3>
      <a:accent4>
        <a:srgbClr val="8EA801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almont Utility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82CAD3"/>
      </a:accent3>
      <a:accent4>
        <a:srgbClr val="97B300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almont Structures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82CAD3"/>
      </a:accent3>
      <a:accent4>
        <a:srgbClr val="97B300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Valmont Solar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82CAD3"/>
      </a:accent3>
      <a:accent4>
        <a:srgbClr val="97B300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Valmont Telecom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82CAD3"/>
      </a:accent3>
      <a:accent4>
        <a:srgbClr val="97B300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Valmont Coatings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82CAD3"/>
      </a:accent3>
      <a:accent4>
        <a:srgbClr val="97B300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189ED29D271847B91DE70A18B65C57" ma:contentTypeVersion="23" ma:contentTypeDescription="Create a new document." ma:contentTypeScope="" ma:versionID="1a5bccad0f97f6c12eccdb114bacb2e3">
  <xsd:schema xmlns:xsd="http://www.w3.org/2001/XMLSchema" xmlns:xs="http://www.w3.org/2001/XMLSchema" xmlns:p="http://schemas.microsoft.com/office/2006/metadata/properties" xmlns:ns1="http://schemas.microsoft.com/sharepoint/v3" xmlns:ns2="5dc5f566-e004-46b3-9040-5c9277845de5" xmlns:ns3="f9b4fecd-8a8a-49de-8598-92cc1c15c01e" targetNamespace="http://schemas.microsoft.com/office/2006/metadata/properties" ma:root="true" ma:fieldsID="1d09686a75f42b60b0bd7894da351aec" ns1:_="" ns2:_="" ns3:_="">
    <xsd:import namespace="http://schemas.microsoft.com/sharepoint/v3"/>
    <xsd:import namespace="5dc5f566-e004-46b3-9040-5c9277845de5"/>
    <xsd:import namespace="f9b4fecd-8a8a-49de-8598-92cc1c15c0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Preview" minOccurs="0"/>
                <xsd:element ref="ns2:Preview2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5f566-e004-46b3-9040-5c9277845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59bbc5c-7168-463f-b01e-baa239e1b9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6" nillable="true" ma:displayName="Preview" ma:internalName="Preview">
      <xsd:simpleType>
        <xsd:restriction base="dms:Unknown"/>
      </xsd:simpleType>
    </xsd:element>
    <xsd:element name="Preview2" ma:index="27" nillable="true" ma:displayName="Preview2" ma:format="Image" ma:internalName="Preview2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4fecd-8a8a-49de-8598-92cc1c15c01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c308d5e-3e58-4cda-bee2-10d4157f494a}" ma:internalName="TaxCatchAll" ma:showField="CatchAllData" ma:web="f9b4fecd-8a8a-49de-8598-92cc1c15c0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b4fecd-8a8a-49de-8598-92cc1c15c01e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5dc5f566-e004-46b3-9040-5c9277845de5">
      <Terms xmlns="http://schemas.microsoft.com/office/infopath/2007/PartnerControls"/>
    </lcf76f155ced4ddcb4097134ff3c332f>
    <Preview xmlns="5dc5f566-e004-46b3-9040-5c9277845de5" xsi:nil="true"/>
    <Preview2 xmlns="5dc5f566-e004-46b3-9040-5c9277845de5">
      <Url xsi:nil="true"/>
      <Description xsi:nil="true"/>
    </Preview2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E675CB-E065-43CA-B91C-9664207753BE}">
  <ds:schemaRefs>
    <ds:schemaRef ds:uri="5dc5f566-e004-46b3-9040-5c9277845de5"/>
    <ds:schemaRef ds:uri="f9b4fecd-8a8a-49de-8598-92cc1c15c0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441C7AC-6239-4CE0-A486-6D84C8CA89DC}">
  <ds:schemaRefs>
    <ds:schemaRef ds:uri="5dc5f566-e004-46b3-9040-5c9277845de5"/>
    <ds:schemaRef ds:uri="f9b4fecd-8a8a-49de-8598-92cc1c15c01e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13E6D1F-E8F4-448A-A204-68D7908D46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Valmont Infrastructure</vt:lpstr>
      <vt:lpstr>Valmont Utility</vt:lpstr>
      <vt:lpstr>Valmont Structures</vt:lpstr>
      <vt:lpstr>Valmont Solar</vt:lpstr>
      <vt:lpstr>Valmont Telecom</vt:lpstr>
      <vt:lpstr>Valmont Coatings</vt:lpstr>
      <vt:lpstr>Insert Your Presentation Title</vt:lpstr>
    </vt:vector>
  </TitlesOfParts>
  <Manager>marketing</Manager>
  <Company>Valmont Industries,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Kathryn</dc:creator>
  <cp:keywords>presentation; valmont;</cp:keywords>
  <cp:lastModifiedBy>Boriana Ditcheva</cp:lastModifiedBy>
  <cp:revision>43</cp:revision>
  <cp:lastPrinted>2020-01-28T18:43:14Z</cp:lastPrinted>
  <dcterms:created xsi:type="dcterms:W3CDTF">2019-12-17T01:29:16Z</dcterms:created>
  <dcterms:modified xsi:type="dcterms:W3CDTF">2024-02-09T20:06:11Z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0x0101007B189ED29D271847B91DE70A18B65C57</vt:lpwstr>
  </property>
  <property fmtid="{D5CDD505-2E9C-101B-9397-08002B2CF9AE}" pid="3" name="MediaServiceImageTags">
    <vt:lpwstr/>
  </property>
</Properties>
</file>