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1F080A-C8C1-627C-FFA8-5C84DFC0B17D}" name="Zwiener, Jill A." initials="JZ" userId="S::JAZ1@na.valmont.com::05cfe66d-1e77-493c-973d-9b8507ee1af3" providerId="AD"/>
  <p188:author id="{1E89E30A-B3C6-630D-FC29-43547B2D4248}" name="Kros-Dorfmeyer, Jennifer" initials="KJ" userId="S::jk708219@na.valmont.com::17799ebc-cf62-4090-ac63-7b3290170d88" providerId="AD"/>
  <p188:author id="{38C6453E-0B01-76D9-1D29-98CA343C2C9A}" name="Reutzel, Fernanda" initials="RF" userId="S::fr718723@na.valmont.com::397ab9b5-5b96-4d70-bc28-13b727e042c8" providerId="AD"/>
  <p188:author id="{7BB2C966-A816-2FD8-2F8E-D65EA7D76524}" name="Zwiener, Jill A." initials="ZA" userId="S::jaz1@na.valmont.com::05cfe66d-1e77-493c-973d-9b8507ee1af3" providerId="AD"/>
  <p188:author id="{FD45F271-2238-B7BC-B34F-3FFE03108168}" name="Boriana Ditcheva" initials="BD" userId="84fef8162b85ecb3" providerId="Windows Live"/>
  <p188:author id="{1742BA96-CAAA-4D2D-AF1B-67FC8A6E70E0}" name="Novotny, Rebecca L." initials="NL" userId="S::rln2@na.valmont.com::79886c6f-1aec-413c-a3bd-d405c666faaa" providerId="AD"/>
  <p188:author id="{79440698-9695-41AA-1CFE-AB1DC84F35F8}" name="Freimanis, Jay L." initials="" userId="S::ja711045@na.valmont.com::70d8a0dc-5722-4cf1-9e92-0c27edcb4d59" providerId="AD"/>
  <p188:author id="{7A0442E8-AC2D-F588-DF3B-921DFE166CF8}" name="Troia, Kathleen A." initials="" userId="S::kt714109@na.valmont.com::3f8cd32d-b3fc-45e3-9fcd-d59232af496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93D0"/>
    <a:srgbClr val="0085CA"/>
    <a:srgbClr val="A7A8AA"/>
    <a:srgbClr val="CBA9E5"/>
    <a:srgbClr val="1A85C8"/>
    <a:srgbClr val="1485C8"/>
    <a:srgbClr val="9CA3AD"/>
    <a:srgbClr val="4F868E"/>
    <a:srgbClr val="236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EF726D-44BE-F0E5-81F3-3F9D6BEFB284}" v="98" dt="2024-01-31T18:56:49.146"/>
    <p1510:client id="{85D7BE97-951D-4BA0-80AE-161B6CF95739}" v="7" dt="2024-01-31T19:01:41.942"/>
    <p1510:client id="{899B241A-23F9-644A-B498-42ACBDC00C3C}" v="153" dt="2024-01-31T19:12:25.171"/>
    <p1510:client id="{B5F2AE94-8872-01B5-243E-D5D9212A342A}" v="2" dt="2024-01-31T20:57:50.265"/>
    <p1510:client id="{BBE462FF-1DA6-3BD3-B507-C6EC648C41D6}" v="2" dt="2024-02-01T00:31:39.035"/>
    <p1510:client id="{C88C36BC-8E50-66BC-A669-13AC13257156}" v="53" dt="2024-02-01T00:48:07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9" autoAdjust="0"/>
    <p:restoredTop sz="91623" autoAdjust="0"/>
  </p:normalViewPr>
  <p:slideViewPr>
    <p:cSldViewPr snapToGrid="0">
      <p:cViewPr varScale="1">
        <p:scale>
          <a:sx n="83" d="100"/>
          <a:sy n="83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2C7A9C-B423-4A98-A631-9DEC1EC66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71948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Valmont Industries, Inc.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B1AA7-00AF-41BA-8148-7F35B502BF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2699877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457200"/>
            <a:fld id="{25DA56C9-8028-4EB0-B2D5-CB065145CA20}" type="datetime4"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February 9, 2024</a:t>
            </a:fld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F0718C-862E-430F-885E-AF8CF5021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CB46A0F-E896-46D4-828E-5B634477DE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19661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3381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 Industries, Inc.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2737803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4D8696-31C7-4210-9C4C-F90DC7E7C718}" type="datetime4">
              <a:rPr lang="en-US" smtClean="0"/>
              <a:t>February 9, 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51C374-1E7A-D4E6-9568-41C746E3C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041" y="9181675"/>
            <a:ext cx="1005840" cy="16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859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Valmont Industries, Inc.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0505B86-A28D-45C2-8BE6-C12C3A444147}" type="datetime4">
              <a:rPr lang="en-US" smtClean="0"/>
              <a:t>February 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59821-13FE-4DB5-940A-55CEF46931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>
                <a:solidFill>
                  <a:schemeClr val="bg1"/>
                </a:solidFill>
              </a:rPr>
              <a:t>Valmont</a:t>
            </a:r>
            <a:r>
              <a:rPr lang="en-US" sz="1050" baseline="30000">
                <a:solidFill>
                  <a:schemeClr val="bg1"/>
                </a:solidFill>
              </a:rPr>
              <a:t>®</a:t>
            </a:r>
            <a:r>
              <a:rPr lang="en-US" sz="105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>
                <a:solidFill>
                  <a:schemeClr val="bg1"/>
                </a:solidFill>
              </a:rPr>
              <a:t>© 2024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AD10F43-C22E-1308-1239-6093C64D30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65683" y="3157546"/>
            <a:ext cx="2673881" cy="827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53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694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5651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4837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2670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77354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14170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Aktiv Grotesk Medium" panose="020B0504020202020204" pitchFamily="34" charset="0"/>
                <a:cs typeface="Aktiv Grotesk Medium" panose="020B05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96426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30509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5FA7E5E-57E2-3A1D-BF32-7F962792A59E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098650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6444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AF5FB803-F9A2-A313-2F3D-44EE11144D6D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8D623F-724F-D58F-A06B-D2D7A4038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608F0085-AAE3-B786-8B7A-72B181DB69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664A1A95-8383-71AA-DEF9-C5B37F6D154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06A7C6B9-825C-8569-62DB-34FBDD9AE8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35C2F884-3B04-5788-4C84-7367CF9CD8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6070B18-F61D-CB3A-7897-9A349126DA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B0776C79-B651-0F4D-B960-C6AFCFC640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984B94E-3417-560D-1E45-FC1284BDD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044" t="42207" r="27547" b="42107"/>
          <a:stretch/>
        </p:blipFill>
        <p:spPr>
          <a:xfrm>
            <a:off x="10720385" y="6443442"/>
            <a:ext cx="909637" cy="24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591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4101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C05B996-5685-972D-B9E3-91E94A58A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28139" t="43024" r="26693" b="41620"/>
          <a:stretch/>
        </p:blipFill>
        <p:spPr>
          <a:xfrm>
            <a:off x="10739437" y="6451406"/>
            <a:ext cx="909637" cy="23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2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7" r:id="rId2"/>
    <p:sldLayoutId id="2147483705" r:id="rId3"/>
    <p:sldLayoutId id="2147483712" r:id="rId4"/>
    <p:sldLayoutId id="2147483704" r:id="rId5"/>
    <p:sldLayoutId id="2147483710" r:id="rId6"/>
    <p:sldLayoutId id="2147483713" r:id="rId7"/>
    <p:sldLayoutId id="2147483715" r:id="rId8"/>
    <p:sldLayoutId id="2147483708" r:id="rId9"/>
    <p:sldLayoutId id="2147483709" r:id="rId10"/>
    <p:sldLayoutId id="2147483706" r:id="rId11"/>
    <p:sldLayoutId id="2147483714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1E93-25D4-590D-EE03-61C40D5BB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Insert 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2CE2C-E0A7-D098-26F9-EB275B229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74461876"/>
      </p:ext>
    </p:extLst>
  </p:cSld>
  <p:clrMapOvr>
    <a:masterClrMapping/>
  </p:clrMapOvr>
</p:sld>
</file>

<file path=ppt/theme/theme1.xml><?xml version="1.0" encoding="utf-8"?>
<a:theme xmlns:a="http://schemas.openxmlformats.org/drawingml/2006/main" name="Valley Corporate Template">
  <a:themeElements>
    <a:clrScheme name="Valmont Valley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0093D0"/>
      </a:accent3>
      <a:accent4>
        <a:srgbClr val="7A9A01"/>
      </a:accent4>
      <a:accent5>
        <a:srgbClr val="DAAA00"/>
      </a:accent5>
      <a:accent6>
        <a:srgbClr val="D57800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189ED29D271847B91DE70A18B65C57" ma:contentTypeVersion="23" ma:contentTypeDescription="Create a new document." ma:contentTypeScope="" ma:versionID="1a5bccad0f97f6c12eccdb114bacb2e3">
  <xsd:schema xmlns:xsd="http://www.w3.org/2001/XMLSchema" xmlns:xs="http://www.w3.org/2001/XMLSchema" xmlns:p="http://schemas.microsoft.com/office/2006/metadata/properties" xmlns:ns1="http://schemas.microsoft.com/sharepoint/v3" xmlns:ns2="5dc5f566-e004-46b3-9040-5c9277845de5" xmlns:ns3="f9b4fecd-8a8a-49de-8598-92cc1c15c01e" targetNamespace="http://schemas.microsoft.com/office/2006/metadata/properties" ma:root="true" ma:fieldsID="1d09686a75f42b60b0bd7894da351aec" ns1:_="" ns2:_="" ns3:_="">
    <xsd:import namespace="http://schemas.microsoft.com/sharepoint/v3"/>
    <xsd:import namespace="5dc5f566-e004-46b3-9040-5c9277845de5"/>
    <xsd:import namespace="f9b4fecd-8a8a-49de-8598-92cc1c15c0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Preview" minOccurs="0"/>
                <xsd:element ref="ns2:Preview2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5f566-e004-46b3-9040-5c9277845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59bbc5c-7168-463f-b01e-baa239e1b9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review" ma:index="26" nillable="true" ma:displayName="Preview" ma:internalName="Preview">
      <xsd:simpleType>
        <xsd:restriction base="dms:Unknown"/>
      </xsd:simpleType>
    </xsd:element>
    <xsd:element name="Preview2" ma:index="27" nillable="true" ma:displayName="Preview2" ma:format="Image" ma:internalName="Preview2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b4fecd-8a8a-49de-8598-92cc1c15c01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c308d5e-3e58-4cda-bee2-10d4157f494a}" ma:internalName="TaxCatchAll" ma:showField="CatchAllData" ma:web="f9b4fecd-8a8a-49de-8598-92cc1c15c0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b4fecd-8a8a-49de-8598-92cc1c15c01e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5dc5f566-e004-46b3-9040-5c9277845de5">
      <Terms xmlns="http://schemas.microsoft.com/office/infopath/2007/PartnerControls"/>
    </lcf76f155ced4ddcb4097134ff3c332f>
    <Preview xmlns="5dc5f566-e004-46b3-9040-5c9277845de5" xsi:nil="true"/>
    <Preview2 xmlns="5dc5f566-e004-46b3-9040-5c9277845de5">
      <Url xsi:nil="true"/>
      <Description xsi:nil="true"/>
    </Preview2>
  </documentManagement>
</p:properties>
</file>

<file path=customXml/itemProps1.xml><?xml version="1.0" encoding="utf-8"?>
<ds:datastoreItem xmlns:ds="http://schemas.openxmlformats.org/officeDocument/2006/customXml" ds:itemID="{6DE675CB-E065-43CA-B91C-9664207753BE}">
  <ds:schemaRefs>
    <ds:schemaRef ds:uri="5dc5f566-e004-46b3-9040-5c9277845de5"/>
    <ds:schemaRef ds:uri="f9b4fecd-8a8a-49de-8598-92cc1c15c0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13E6D1F-E8F4-448A-A204-68D7908D46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41C7AC-6239-4CE0-A486-6D84C8CA89DC}">
  <ds:schemaRefs>
    <ds:schemaRef ds:uri="5dc5f566-e004-46b3-9040-5c9277845de5"/>
    <ds:schemaRef ds:uri="f9b4fecd-8a8a-49de-8598-92cc1c15c01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16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Valley Corporate Template</vt:lpstr>
      <vt:lpstr>Insert Your Presentation Title</vt:lpstr>
    </vt:vector>
  </TitlesOfParts>
  <Manager>marketing</Manager>
  <Company>Valmont Industries,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Kathryn</dc:creator>
  <cp:keywords>presentation; valmont;</cp:keywords>
  <cp:lastModifiedBy>Boriana Ditcheva</cp:lastModifiedBy>
  <cp:revision>22</cp:revision>
  <cp:lastPrinted>2020-01-28T18:43:14Z</cp:lastPrinted>
  <dcterms:created xsi:type="dcterms:W3CDTF">2019-12-17T01:29:16Z</dcterms:created>
  <dcterms:modified xsi:type="dcterms:W3CDTF">2024-02-09T20:06:52Z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0x0101007B189ED29D271847B91DE70A18B65C57</vt:lpwstr>
  </property>
  <property fmtid="{D5CDD505-2E9C-101B-9397-08002B2CF9AE}" pid="3" name="MediaServiceImageTags">
    <vt:lpwstr/>
  </property>
</Properties>
</file>