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4"/>
  </p:sldMasterIdLst>
  <p:notesMasterIdLst>
    <p:notesMasterId r:id="rId6"/>
  </p:notesMasterIdLst>
  <p:handoutMasterIdLst>
    <p:handoutMasterId r:id="rId7"/>
  </p:handoutMasterIdLst>
  <p:sldIdLst>
    <p:sldId id="259" r:id="rId5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E89E30A-B3C6-630D-FC29-43547B2D4248}" name="Kros-Dorfmeyer, Jennifer" initials="KJ" userId="S::jk708219@na.valmont.com::17799ebc-cf62-4090-ac63-7b3290170d88" providerId="AD"/>
  <p188:author id="{FD45F271-2238-B7BC-B34F-3FFE03108168}" name="Boriana Ditcheva" initials="BD" userId="84fef8162b85ecb3" providerId="Windows Live"/>
  <p188:author id="{79440698-9695-41AA-1CFE-AB1DC84F35F8}" name="Freimanis, Jay L." initials="" userId="S::ja711045@na.valmont.com::70d8a0dc-5722-4cf1-9e92-0c27edcb4d59" providerId="AD"/>
  <p188:author id="{7A0442E8-AC2D-F588-DF3B-921DFE166CF8}" name="Troia, Kathleen A." initials="" userId="S::kt714109@na.valmont.com::3f8cd32d-b3fc-45e3-9fcd-d59232af496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  <a:srgbClr val="0093D0"/>
    <a:srgbClr val="0085CA"/>
    <a:srgbClr val="A7A8AA"/>
    <a:srgbClr val="CBA9E5"/>
    <a:srgbClr val="1A85C8"/>
    <a:srgbClr val="1485C8"/>
    <a:srgbClr val="9CA3AD"/>
    <a:srgbClr val="4F868E"/>
    <a:srgbClr val="236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C656A97-D04B-A25E-A441-4B1F920566EF}" v="3" dt="2024-01-31T20:00:32.183"/>
    <p1510:client id="{B7557629-34B9-C67E-C26C-2418C37A460E}" v="3" dt="2024-01-31T16:54:58.67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83" autoAdjust="0"/>
    <p:restoredTop sz="86331" autoAdjust="0"/>
  </p:normalViewPr>
  <p:slideViewPr>
    <p:cSldViewPr snapToGrid="0">
      <p:cViewPr varScale="1">
        <p:scale>
          <a:sx n="89" d="100"/>
          <a:sy n="89" d="100"/>
        </p:scale>
        <p:origin x="114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1" d="100"/>
          <a:sy n="71" d="100"/>
        </p:scale>
        <p:origin x="2784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B2C7A9C-B423-4A98-A631-9DEC1EC66C8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471948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z="1050">
                <a:latin typeface="Arial" panose="020B0604020202020204" pitchFamily="34" charset="0"/>
                <a:cs typeface="Arial" panose="020B0604020202020204" pitchFamily="34" charset="0"/>
              </a:rPr>
              <a:t>Valmont Industries, Inc.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AB1AA7-00AF-41BA-8148-7F35B502BFA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2699877" cy="4810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marL="457200"/>
            <a:fld id="{25DA56C9-8028-4EB0-B2D5-CB065145CA20}" type="datetime4">
              <a:rPr lang="en-US" sz="1050" smtClean="0">
                <a:latin typeface="Arial" panose="020B0604020202020204" pitchFamily="34" charset="0"/>
                <a:cs typeface="Arial" panose="020B0604020202020204" pitchFamily="34" charset="0"/>
              </a:rPr>
              <a:t>February 9, 2024</a:t>
            </a:fld>
            <a:endParaRPr lang="en-US" sz="105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DDF0718C-862E-430F-885E-AF8CF502142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43381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ctr" anchorCtr="0"/>
          <a:lstStyle>
            <a:lvl1pPr marL="0" indent="0" algn="l"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valmont.com</a:t>
            </a:r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ECB46A0F-E896-46D4-828E-5B634477DE8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2737803" cy="481726"/>
          </a:xfrm>
          <a:prstGeom prst="rect">
            <a:avLst/>
          </a:prstGeom>
        </p:spPr>
        <p:txBody>
          <a:bodyPr vert="horz" lIns="96661" tIns="48331" rIns="96661" bIns="48331" rtlCol="0" anchor="ctr" anchorCtr="0"/>
          <a:lstStyle>
            <a:lvl1pPr algn="r"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D759821-13FE-4DB5-940A-55CEF46931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919661"/>
      </p:ext>
    </p:extLst>
  </p:cSld>
  <p:clrMap bg1="lt1" tx1="dk1" bg2="lt2" tx2="dk2" accent1="accent1" accent2="accent2" accent3="accent3" accent4="accent4" accent5="accent5" accent6="accent6" hlink="hlink" folHlink="folHlink"/>
  <p:hf/>
  <p:extLst>
    <p:ext uri="{56416CCD-93CA-4268-BC5B-53C4BB910035}">
      <p15:sldGuideLst xmlns:p15="http://schemas.microsoft.com/office/powerpoint/2012/main">
        <p15:guide id="1" orient="horz" pos="3024" userDrawn="1">
          <p15:clr>
            <a:srgbClr val="F26B43"/>
          </p15:clr>
        </p15:guide>
        <p15:guide id="2" pos="2304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3381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marL="0" indent="0" algn="l"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Valmont Industries, Inc.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2737803" cy="481727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D4D8696-31C7-4210-9C4C-F90DC7E7C718}" type="datetime4">
              <a:rPr lang="en-US" smtClean="0"/>
              <a:t>February 9, 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3381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t"/>
          <a:lstStyle>
            <a:lvl1pPr marL="0" indent="0" algn="l"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valmont.com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2737803" cy="481726"/>
          </a:xfrm>
          <a:prstGeom prst="rect">
            <a:avLst/>
          </a:prstGeom>
        </p:spPr>
        <p:txBody>
          <a:bodyPr vert="horz" lIns="96661" tIns="48331" rIns="96661" bIns="48331" rtlCol="0" anchor="t"/>
          <a:lstStyle>
            <a:lvl1pPr algn="r"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D759821-13FE-4DB5-940A-55CEF469311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A51C374-1E7A-D4E6-9568-41C746E3C0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9041" y="9181675"/>
            <a:ext cx="1005840" cy="165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4859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3024" userDrawn="1">
          <p15:clr>
            <a:srgbClr val="F26B43"/>
          </p15:clr>
        </p15:guide>
        <p15:guide id="2" pos="2304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Valmont Industries, Inc.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30505B86-A28D-45C2-8BE6-C12C3A444147}" type="datetime4">
              <a:rPr lang="en-US" smtClean="0"/>
              <a:t>February 9,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valmont.com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759821-13FE-4DB5-940A-55CEF469311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1302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A520E53A-965F-9B2C-8C7C-49449CA96C7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1" y="0"/>
            <a:ext cx="8120665" cy="6858000"/>
          </a:xfrm>
          <a:custGeom>
            <a:avLst/>
            <a:gdLst>
              <a:gd name="connsiteX0" fmla="*/ 0 w 8120665"/>
              <a:gd name="connsiteY0" fmla="*/ 0 h 6858000"/>
              <a:gd name="connsiteX1" fmla="*/ 8120665 w 8120665"/>
              <a:gd name="connsiteY1" fmla="*/ 0 h 6858000"/>
              <a:gd name="connsiteX2" fmla="*/ 4099826 w 8120665"/>
              <a:gd name="connsiteY2" fmla="*/ 6858000 h 6858000"/>
              <a:gd name="connsiteX3" fmla="*/ 0 w 8120665"/>
              <a:gd name="connsiteY3" fmla="*/ 6858000 h 6858000"/>
              <a:gd name="connsiteX4" fmla="*/ 0 w 8120665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20665" h="6858000">
                <a:moveTo>
                  <a:pt x="0" y="0"/>
                </a:moveTo>
                <a:lnTo>
                  <a:pt x="8120665" y="0"/>
                </a:lnTo>
                <a:lnTo>
                  <a:pt x="4099826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F08BAA0-EBF8-4F7E-850F-ED09FCBE483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2064" y="3140240"/>
            <a:ext cx="3216306" cy="528295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61B66BE1-A30E-4E4E-A4BE-8C14FDF74C94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6743700" y="3145971"/>
            <a:ext cx="4840514" cy="1605189"/>
          </a:xfrm>
        </p:spPr>
        <p:txBody>
          <a:bodyPr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800" b="1" i="0" kern="1200" dirty="0">
                <a:solidFill>
                  <a:schemeClr val="tx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024420C1-1DD3-4E48-8F44-B71BD0F19EE0}"/>
              </a:ext>
            </a:extLst>
          </p:cNvPr>
          <p:cNvSpPr>
            <a:spLocks noGrp="1"/>
          </p:cNvSpPr>
          <p:nvPr userDrawn="1">
            <p:ph type="subTitle" idx="1" hasCustomPrompt="1"/>
          </p:nvPr>
        </p:nvSpPr>
        <p:spPr>
          <a:xfrm>
            <a:off x="6743697" y="4747986"/>
            <a:ext cx="4840513" cy="957943"/>
          </a:xfrm>
        </p:spPr>
        <p:txBody>
          <a:bodyPr lIns="182880" rIns="18288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Optional Subtitle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5806206-8068-B6F5-F22A-47087335CC14}"/>
              </a:ext>
            </a:extLst>
          </p:cNvPr>
          <p:cNvSpPr txBox="1"/>
          <p:nvPr userDrawn="1"/>
        </p:nvSpPr>
        <p:spPr>
          <a:xfrm>
            <a:off x="970067" y="6504460"/>
            <a:ext cx="2279462" cy="175584"/>
          </a:xfrm>
          <a:prstGeom prst="rect">
            <a:avLst/>
          </a:prstGeom>
          <a:noFill/>
        </p:spPr>
        <p:txBody>
          <a:bodyPr wrap="square" lIns="45720" rtlCol="0" anchor="ctr">
            <a:noAutofit/>
          </a:bodyPr>
          <a:lstStyle/>
          <a:p>
            <a:pPr algn="l"/>
            <a:r>
              <a:rPr lang="en-US" sz="1050" dirty="0">
                <a:solidFill>
                  <a:schemeClr val="bg1"/>
                </a:solidFill>
              </a:rPr>
              <a:t>Valmont</a:t>
            </a:r>
            <a:r>
              <a:rPr lang="en-US" sz="1050" baseline="30000" dirty="0">
                <a:solidFill>
                  <a:schemeClr val="bg1"/>
                </a:solidFill>
              </a:rPr>
              <a:t>®</a:t>
            </a:r>
            <a:r>
              <a:rPr lang="en-US" sz="1050" dirty="0">
                <a:solidFill>
                  <a:schemeClr val="bg1"/>
                </a:solidFill>
              </a:rPr>
              <a:t> Industries, Inc.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B5AED3-CB37-038E-31F4-3030FC1D984B}"/>
              </a:ext>
            </a:extLst>
          </p:cNvPr>
          <p:cNvSpPr txBox="1"/>
          <p:nvPr userDrawn="1"/>
        </p:nvSpPr>
        <p:spPr>
          <a:xfrm>
            <a:off x="461739" y="6504460"/>
            <a:ext cx="578178" cy="175584"/>
          </a:xfrm>
          <a:prstGeom prst="rect">
            <a:avLst/>
          </a:prstGeom>
          <a:noFill/>
        </p:spPr>
        <p:txBody>
          <a:bodyPr wrap="square" lIns="45720" rtlCol="0" anchor="ctr">
            <a:noAutofit/>
          </a:bodyPr>
          <a:lstStyle/>
          <a:p>
            <a:pPr algn="l"/>
            <a:r>
              <a:rPr lang="en-US" sz="1050" dirty="0">
                <a:solidFill>
                  <a:schemeClr val="bg1"/>
                </a:solidFill>
              </a:rPr>
              <a:t>© 2024</a:t>
            </a:r>
          </a:p>
        </p:txBody>
      </p:sp>
    </p:spTree>
    <p:extLst>
      <p:ext uri="{BB962C8B-B14F-4D97-AF65-F5344CB8AC3E}">
        <p14:creationId xmlns:p14="http://schemas.microsoft.com/office/powerpoint/2010/main" val="7885530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 with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5D1A73-F202-4211-AB86-86E0BAA09F4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35457" y="1457740"/>
            <a:ext cx="4870217" cy="731520"/>
          </a:xfrm>
        </p:spPr>
        <p:txBody>
          <a:bodyPr anchor="b">
            <a:noAutofit/>
          </a:bodyPr>
          <a:lstStyle>
            <a:lvl1pPr marL="0" indent="0">
              <a:buNone/>
              <a:defRPr lang="en-US" sz="2400" b="1" kern="1200" dirty="0" smtClean="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</a:pPr>
            <a:r>
              <a:rPr lang="en-US" dirty="0"/>
              <a:t>Add Column Headline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F7ABCC-C40F-4F13-AFF0-562B5049C27B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096000" y="1473509"/>
            <a:ext cx="4901415" cy="731520"/>
          </a:xfrm>
        </p:spPr>
        <p:txBody>
          <a:bodyPr anchor="b"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</a:pPr>
            <a:r>
              <a:rPr lang="en-US"/>
              <a:t>Add Column Headline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5E8B2381-8F59-7F2C-D52F-FC417EC73F88}"/>
              </a:ext>
            </a:extLst>
          </p:cNvPr>
          <p:cNvGrpSpPr/>
          <p:nvPr userDrawn="1"/>
        </p:nvGrpSpPr>
        <p:grpSpPr>
          <a:xfrm>
            <a:off x="0" y="6478529"/>
            <a:ext cx="11594618" cy="379471"/>
            <a:chOff x="0" y="6478529"/>
            <a:chExt cx="11594618" cy="379471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75578061-26E1-8FF9-B565-2CF7BC8E738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88778" y="6478529"/>
              <a:ext cx="1005840" cy="165215"/>
            </a:xfrm>
            <a:prstGeom prst="rect">
              <a:avLst/>
            </a:prstGeom>
          </p:spPr>
        </p:pic>
        <p:sp>
          <p:nvSpPr>
            <p:cNvPr id="15" name="Rectangle 5">
              <a:extLst>
                <a:ext uri="{FF2B5EF4-FFF2-40B4-BE49-F238E27FC236}">
                  <a16:creationId xmlns:a16="http://schemas.microsoft.com/office/drawing/2014/main" id="{350F3AF8-246A-CB2D-9B0D-12EF4B503A48}"/>
                </a:ext>
              </a:extLst>
            </p:cNvPr>
            <p:cNvSpPr/>
            <p:nvPr userDrawn="1"/>
          </p:nvSpPr>
          <p:spPr>
            <a:xfrm>
              <a:off x="0" y="6705909"/>
              <a:ext cx="11579939" cy="152091"/>
            </a:xfrm>
            <a:custGeom>
              <a:avLst/>
              <a:gdLst>
                <a:gd name="connsiteX0" fmla="*/ 0 w 11579939"/>
                <a:gd name="connsiteY0" fmla="*/ 0 h 144503"/>
                <a:gd name="connsiteX1" fmla="*/ 11579939 w 11579939"/>
                <a:gd name="connsiteY1" fmla="*/ 0 h 144503"/>
                <a:gd name="connsiteX2" fmla="*/ 11579939 w 11579939"/>
                <a:gd name="connsiteY2" fmla="*/ 144503 h 144503"/>
                <a:gd name="connsiteX3" fmla="*/ 0 w 11579939"/>
                <a:gd name="connsiteY3" fmla="*/ 144503 h 144503"/>
                <a:gd name="connsiteX4" fmla="*/ 0 w 11579939"/>
                <a:gd name="connsiteY4" fmla="*/ 0 h 144503"/>
                <a:gd name="connsiteX0" fmla="*/ 0 w 11579939"/>
                <a:gd name="connsiteY0" fmla="*/ 0 h 152091"/>
                <a:gd name="connsiteX1" fmla="*/ 11579939 w 11579939"/>
                <a:gd name="connsiteY1" fmla="*/ 0 h 152091"/>
                <a:gd name="connsiteX2" fmla="*/ 11496467 w 11579939"/>
                <a:gd name="connsiteY2" fmla="*/ 152091 h 152091"/>
                <a:gd name="connsiteX3" fmla="*/ 0 w 11579939"/>
                <a:gd name="connsiteY3" fmla="*/ 144503 h 152091"/>
                <a:gd name="connsiteX4" fmla="*/ 0 w 11579939"/>
                <a:gd name="connsiteY4" fmla="*/ 0 h 152091"/>
                <a:gd name="connsiteX0" fmla="*/ 0 w 11579939"/>
                <a:gd name="connsiteY0" fmla="*/ 0 h 152091"/>
                <a:gd name="connsiteX1" fmla="*/ 11579939 w 11579939"/>
                <a:gd name="connsiteY1" fmla="*/ 0 h 152091"/>
                <a:gd name="connsiteX2" fmla="*/ 11474300 w 11579939"/>
                <a:gd name="connsiteY2" fmla="*/ 152091 h 152091"/>
                <a:gd name="connsiteX3" fmla="*/ 0 w 11579939"/>
                <a:gd name="connsiteY3" fmla="*/ 144503 h 152091"/>
                <a:gd name="connsiteX4" fmla="*/ 0 w 11579939"/>
                <a:gd name="connsiteY4" fmla="*/ 0 h 152091"/>
                <a:gd name="connsiteX0" fmla="*/ 0 w 11579939"/>
                <a:gd name="connsiteY0" fmla="*/ 0 h 152091"/>
                <a:gd name="connsiteX1" fmla="*/ 11579939 w 11579939"/>
                <a:gd name="connsiteY1" fmla="*/ 0 h 152091"/>
                <a:gd name="connsiteX2" fmla="*/ 11435507 w 11579939"/>
                <a:gd name="connsiteY2" fmla="*/ 152091 h 152091"/>
                <a:gd name="connsiteX3" fmla="*/ 0 w 11579939"/>
                <a:gd name="connsiteY3" fmla="*/ 144503 h 152091"/>
                <a:gd name="connsiteX4" fmla="*/ 0 w 11579939"/>
                <a:gd name="connsiteY4" fmla="*/ 0 h 152091"/>
                <a:gd name="connsiteX0" fmla="*/ 0 w 11579939"/>
                <a:gd name="connsiteY0" fmla="*/ 0 h 152091"/>
                <a:gd name="connsiteX1" fmla="*/ 11579939 w 11579939"/>
                <a:gd name="connsiteY1" fmla="*/ 0 h 152091"/>
                <a:gd name="connsiteX2" fmla="*/ 11463216 w 11579939"/>
                <a:gd name="connsiteY2" fmla="*/ 152091 h 152091"/>
                <a:gd name="connsiteX3" fmla="*/ 0 w 11579939"/>
                <a:gd name="connsiteY3" fmla="*/ 144503 h 152091"/>
                <a:gd name="connsiteX4" fmla="*/ 0 w 11579939"/>
                <a:gd name="connsiteY4" fmla="*/ 0 h 1520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579939" h="152091">
                  <a:moveTo>
                    <a:pt x="0" y="0"/>
                  </a:moveTo>
                  <a:lnTo>
                    <a:pt x="11579939" y="0"/>
                  </a:lnTo>
                  <a:lnTo>
                    <a:pt x="11463216" y="152091"/>
                  </a:lnTo>
                  <a:lnTo>
                    <a:pt x="0" y="14450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F83"/>
            </a:solidFill>
            <a:ln>
              <a:solidFill>
                <a:srgbClr val="10608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7DBB1FC0-16E4-F896-76F0-4DDC1155FE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8924" y="452120"/>
            <a:ext cx="11445875" cy="703580"/>
          </a:xfr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 dirty="0">
                <a:solidFill>
                  <a:schemeClr val="tx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/>
              <a:t>Enter a One- or Two-Line Slide Title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E06D98D1-82B0-8EB2-045C-BBE2283CF87E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400050" y="2348164"/>
            <a:ext cx="4901415" cy="3869755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EB213DD4-B069-7B9C-D52C-C1775A5237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2348164"/>
            <a:ext cx="4901415" cy="3869755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Date Placeholder 31">
            <a:extLst>
              <a:ext uri="{FF2B5EF4-FFF2-40B4-BE49-F238E27FC236}">
                <a16:creationId xmlns:a16="http://schemas.microsoft.com/office/drawing/2014/main" id="{A30C562C-4D88-9D5E-471E-3A3895CB049A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34F244DC-362E-4A97-A4A3-41523A1A0B95}" type="datetime4">
              <a:rPr lang="en-US" smtClean="0"/>
              <a:t>February 9, 2024</a:t>
            </a:fld>
            <a:r>
              <a:rPr lang="en-US"/>
              <a:t>  </a:t>
            </a:r>
            <a:r>
              <a:rPr lang="en-US" dirty="0"/>
              <a:t>| Valmont Industries, Inc.</a:t>
            </a:r>
          </a:p>
        </p:txBody>
      </p:sp>
    </p:spTree>
    <p:extLst>
      <p:ext uri="{BB962C8B-B14F-4D97-AF65-F5344CB8AC3E}">
        <p14:creationId xmlns:p14="http://schemas.microsoft.com/office/powerpoint/2010/main" val="266944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with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1">
            <a:extLst>
              <a:ext uri="{FF2B5EF4-FFF2-40B4-BE49-F238E27FC236}">
                <a16:creationId xmlns:a16="http://schemas.microsoft.com/office/drawing/2014/main" id="{D770917D-46F7-8C2C-CF37-6D4FCCE86F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0A2181B4-0854-431A-B241-B814D55A860A}" type="datetime4">
              <a:rPr lang="en-US" smtClean="0"/>
              <a:t>February 9, 2024</a:t>
            </a:fld>
            <a:r>
              <a:rPr lang="en-US"/>
              <a:t>  </a:t>
            </a:r>
            <a:r>
              <a:rPr lang="en-US" dirty="0"/>
              <a:t>| Valmont Industries, Inc.</a:t>
            </a:r>
          </a:p>
        </p:txBody>
      </p:sp>
    </p:spTree>
    <p:extLst>
      <p:ext uri="{BB962C8B-B14F-4D97-AF65-F5344CB8AC3E}">
        <p14:creationId xmlns:p14="http://schemas.microsoft.com/office/powerpoint/2010/main" val="565150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1">
            <a:extLst>
              <a:ext uri="{FF2B5EF4-FFF2-40B4-BE49-F238E27FC236}">
                <a16:creationId xmlns:a16="http://schemas.microsoft.com/office/drawing/2014/main" id="{D770917D-46F7-8C2C-CF37-6D4FCCE86F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0A2181B4-0854-431A-B241-B814D55A860A}" type="datetime4">
              <a:rPr lang="en-US" smtClean="0"/>
              <a:t>February 9, 2024</a:t>
            </a:fld>
            <a:r>
              <a:rPr lang="en-US"/>
              <a:t>  </a:t>
            </a:r>
            <a:r>
              <a:rPr lang="en-US" dirty="0"/>
              <a:t>| Valmont Industries, Inc.</a:t>
            </a:r>
          </a:p>
        </p:txBody>
      </p:sp>
    </p:spTree>
    <p:extLst>
      <p:ext uri="{BB962C8B-B14F-4D97-AF65-F5344CB8AC3E}">
        <p14:creationId xmlns:p14="http://schemas.microsoft.com/office/powerpoint/2010/main" val="3647288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3">
            <a:extLst>
              <a:ext uri="{FF2B5EF4-FFF2-40B4-BE49-F238E27FC236}">
                <a16:creationId xmlns:a16="http://schemas.microsoft.com/office/drawing/2014/main" id="{176A62D9-3F21-4657-B51A-F31EA794910F}"/>
              </a:ext>
            </a:extLst>
          </p:cNvPr>
          <p:cNvSpPr/>
          <p:nvPr userDrawn="1"/>
        </p:nvSpPr>
        <p:spPr>
          <a:xfrm>
            <a:off x="0" y="2100185"/>
            <a:ext cx="12200793" cy="2656205"/>
          </a:xfrm>
          <a:prstGeom prst="rect">
            <a:avLst/>
          </a:prstGeom>
          <a:solidFill>
            <a:srgbClr val="005F83"/>
          </a:solidFill>
          <a:ln>
            <a:solidFill>
              <a:srgbClr val="1060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8BEBF8-213E-41FD-AAC1-736D99D48B8F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831850" y="2430680"/>
            <a:ext cx="6668545" cy="2004470"/>
          </a:xfr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None/>
              <a:defRPr lang="en-US" sz="3800" b="0" i="0" kern="1200" cap="none" baseline="0" dirty="0">
                <a:solidFill>
                  <a:schemeClr val="bg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Insert Section Title</a:t>
            </a:r>
          </a:p>
        </p:txBody>
      </p:sp>
      <p:sp>
        <p:nvSpPr>
          <p:cNvPr id="6" name="Date Placeholder 31">
            <a:extLst>
              <a:ext uri="{FF2B5EF4-FFF2-40B4-BE49-F238E27FC236}">
                <a16:creationId xmlns:a16="http://schemas.microsoft.com/office/drawing/2014/main" id="{5E31569A-A5EE-D83D-DAAA-D348AE5792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00C4CD9E-0EDB-4B72-B777-6AAB5CE2A9F3}" type="datetime4">
              <a:rPr lang="en-US" smtClean="0"/>
              <a:t>February 9, 2024</a:t>
            </a:fld>
            <a:r>
              <a:rPr lang="en-US"/>
              <a:t>  </a:t>
            </a:r>
            <a:r>
              <a:rPr lang="en-US" dirty="0"/>
              <a:t>| Valmont Industries, Inc.</a:t>
            </a:r>
          </a:p>
        </p:txBody>
      </p:sp>
    </p:spTree>
    <p:extLst>
      <p:ext uri="{BB962C8B-B14F-4D97-AF65-F5344CB8AC3E}">
        <p14:creationId xmlns:p14="http://schemas.microsoft.com/office/powerpoint/2010/main" val="2026707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C16D8A-F4BC-4F6E-887A-29B9BF90273A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288924" y="452120"/>
            <a:ext cx="11445875" cy="703580"/>
          </a:xfr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 dirty="0">
                <a:solidFill>
                  <a:schemeClr val="tx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/>
              <a:t>Enter a One- or Two-Line Slide Title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806DD494-8B36-498B-8461-DB16BDDB5FEF}"/>
              </a:ext>
            </a:extLst>
          </p:cNvPr>
          <p:cNvGrpSpPr/>
          <p:nvPr userDrawn="1"/>
        </p:nvGrpSpPr>
        <p:grpSpPr>
          <a:xfrm>
            <a:off x="0" y="6478529"/>
            <a:ext cx="11594618" cy="379471"/>
            <a:chOff x="0" y="6478529"/>
            <a:chExt cx="11594618" cy="379471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F22C9F5F-CBED-420D-A65A-B7BB1ABD0BF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88778" y="6478529"/>
              <a:ext cx="1005840" cy="165215"/>
            </a:xfrm>
            <a:prstGeom prst="rect">
              <a:avLst/>
            </a:prstGeom>
          </p:spPr>
        </p:pic>
        <p:sp>
          <p:nvSpPr>
            <p:cNvPr id="26" name="Rectangle 5">
              <a:extLst>
                <a:ext uri="{FF2B5EF4-FFF2-40B4-BE49-F238E27FC236}">
                  <a16:creationId xmlns:a16="http://schemas.microsoft.com/office/drawing/2014/main" id="{F8430B27-2998-4AE6-8F3B-F92F18F1BB1A}"/>
                </a:ext>
              </a:extLst>
            </p:cNvPr>
            <p:cNvSpPr/>
            <p:nvPr userDrawn="1"/>
          </p:nvSpPr>
          <p:spPr>
            <a:xfrm>
              <a:off x="0" y="6705909"/>
              <a:ext cx="11579939" cy="152091"/>
            </a:xfrm>
            <a:custGeom>
              <a:avLst/>
              <a:gdLst>
                <a:gd name="connsiteX0" fmla="*/ 0 w 11579939"/>
                <a:gd name="connsiteY0" fmla="*/ 0 h 144503"/>
                <a:gd name="connsiteX1" fmla="*/ 11579939 w 11579939"/>
                <a:gd name="connsiteY1" fmla="*/ 0 h 144503"/>
                <a:gd name="connsiteX2" fmla="*/ 11579939 w 11579939"/>
                <a:gd name="connsiteY2" fmla="*/ 144503 h 144503"/>
                <a:gd name="connsiteX3" fmla="*/ 0 w 11579939"/>
                <a:gd name="connsiteY3" fmla="*/ 144503 h 144503"/>
                <a:gd name="connsiteX4" fmla="*/ 0 w 11579939"/>
                <a:gd name="connsiteY4" fmla="*/ 0 h 144503"/>
                <a:gd name="connsiteX0" fmla="*/ 0 w 11579939"/>
                <a:gd name="connsiteY0" fmla="*/ 0 h 152091"/>
                <a:gd name="connsiteX1" fmla="*/ 11579939 w 11579939"/>
                <a:gd name="connsiteY1" fmla="*/ 0 h 152091"/>
                <a:gd name="connsiteX2" fmla="*/ 11496467 w 11579939"/>
                <a:gd name="connsiteY2" fmla="*/ 152091 h 152091"/>
                <a:gd name="connsiteX3" fmla="*/ 0 w 11579939"/>
                <a:gd name="connsiteY3" fmla="*/ 144503 h 152091"/>
                <a:gd name="connsiteX4" fmla="*/ 0 w 11579939"/>
                <a:gd name="connsiteY4" fmla="*/ 0 h 152091"/>
                <a:gd name="connsiteX0" fmla="*/ 0 w 11579939"/>
                <a:gd name="connsiteY0" fmla="*/ 0 h 152091"/>
                <a:gd name="connsiteX1" fmla="*/ 11579939 w 11579939"/>
                <a:gd name="connsiteY1" fmla="*/ 0 h 152091"/>
                <a:gd name="connsiteX2" fmla="*/ 11474300 w 11579939"/>
                <a:gd name="connsiteY2" fmla="*/ 152091 h 152091"/>
                <a:gd name="connsiteX3" fmla="*/ 0 w 11579939"/>
                <a:gd name="connsiteY3" fmla="*/ 144503 h 152091"/>
                <a:gd name="connsiteX4" fmla="*/ 0 w 11579939"/>
                <a:gd name="connsiteY4" fmla="*/ 0 h 152091"/>
                <a:gd name="connsiteX0" fmla="*/ 0 w 11579939"/>
                <a:gd name="connsiteY0" fmla="*/ 0 h 152091"/>
                <a:gd name="connsiteX1" fmla="*/ 11579939 w 11579939"/>
                <a:gd name="connsiteY1" fmla="*/ 0 h 152091"/>
                <a:gd name="connsiteX2" fmla="*/ 11435507 w 11579939"/>
                <a:gd name="connsiteY2" fmla="*/ 152091 h 152091"/>
                <a:gd name="connsiteX3" fmla="*/ 0 w 11579939"/>
                <a:gd name="connsiteY3" fmla="*/ 144503 h 152091"/>
                <a:gd name="connsiteX4" fmla="*/ 0 w 11579939"/>
                <a:gd name="connsiteY4" fmla="*/ 0 h 152091"/>
                <a:gd name="connsiteX0" fmla="*/ 0 w 11579939"/>
                <a:gd name="connsiteY0" fmla="*/ 0 h 152091"/>
                <a:gd name="connsiteX1" fmla="*/ 11579939 w 11579939"/>
                <a:gd name="connsiteY1" fmla="*/ 0 h 152091"/>
                <a:gd name="connsiteX2" fmla="*/ 11463216 w 11579939"/>
                <a:gd name="connsiteY2" fmla="*/ 152091 h 152091"/>
                <a:gd name="connsiteX3" fmla="*/ 0 w 11579939"/>
                <a:gd name="connsiteY3" fmla="*/ 144503 h 152091"/>
                <a:gd name="connsiteX4" fmla="*/ 0 w 11579939"/>
                <a:gd name="connsiteY4" fmla="*/ 0 h 1520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579939" h="152091">
                  <a:moveTo>
                    <a:pt x="0" y="0"/>
                  </a:moveTo>
                  <a:lnTo>
                    <a:pt x="11579939" y="0"/>
                  </a:lnTo>
                  <a:lnTo>
                    <a:pt x="11463216" y="152091"/>
                  </a:lnTo>
                  <a:lnTo>
                    <a:pt x="0" y="14450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F83"/>
            </a:solidFill>
            <a:ln>
              <a:solidFill>
                <a:srgbClr val="10608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Date Placeholder 31">
            <a:extLst>
              <a:ext uri="{FF2B5EF4-FFF2-40B4-BE49-F238E27FC236}">
                <a16:creationId xmlns:a16="http://schemas.microsoft.com/office/drawing/2014/main" id="{DC55A679-DA6E-29C4-E75C-BE5EC774A9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48E43FBB-55AE-4FFE-B0FF-39BEC4C71ABE}" type="datetime4">
              <a:rPr lang="en-US" smtClean="0"/>
              <a:t>February 9, 2024</a:t>
            </a:fld>
            <a:r>
              <a:rPr lang="en-US"/>
              <a:t>  </a:t>
            </a:r>
            <a:r>
              <a:rPr lang="en-US" dirty="0"/>
              <a:t>| Valmont Industries, Inc.</a:t>
            </a:r>
          </a:p>
        </p:txBody>
      </p:sp>
    </p:spTree>
    <p:extLst>
      <p:ext uri="{BB962C8B-B14F-4D97-AF65-F5344CB8AC3E}">
        <p14:creationId xmlns:p14="http://schemas.microsoft.com/office/powerpoint/2010/main" val="26773549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>
            <a:extLst>
              <a:ext uri="{FF2B5EF4-FFF2-40B4-BE49-F238E27FC236}">
                <a16:creationId xmlns:a16="http://schemas.microsoft.com/office/drawing/2014/main" id="{17C6CA6E-6A0A-4503-C93A-E5E357365B82}"/>
              </a:ext>
            </a:extLst>
          </p:cNvPr>
          <p:cNvGrpSpPr/>
          <p:nvPr userDrawn="1"/>
        </p:nvGrpSpPr>
        <p:grpSpPr>
          <a:xfrm>
            <a:off x="0" y="6478529"/>
            <a:ext cx="11594618" cy="379471"/>
            <a:chOff x="0" y="6478529"/>
            <a:chExt cx="11594618" cy="379471"/>
          </a:xfrm>
        </p:grpSpPr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CA498A19-2C96-069C-A189-7D7D31F78F6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88778" y="6478529"/>
              <a:ext cx="1005840" cy="165215"/>
            </a:xfrm>
            <a:prstGeom prst="rect">
              <a:avLst/>
            </a:prstGeom>
          </p:spPr>
        </p:pic>
        <p:sp>
          <p:nvSpPr>
            <p:cNvPr id="20" name="Rectangle 5">
              <a:extLst>
                <a:ext uri="{FF2B5EF4-FFF2-40B4-BE49-F238E27FC236}">
                  <a16:creationId xmlns:a16="http://schemas.microsoft.com/office/drawing/2014/main" id="{68EF6D7E-EAC2-910F-F01D-5DAD091AEC9D}"/>
                </a:ext>
              </a:extLst>
            </p:cNvPr>
            <p:cNvSpPr/>
            <p:nvPr userDrawn="1"/>
          </p:nvSpPr>
          <p:spPr>
            <a:xfrm>
              <a:off x="0" y="6705909"/>
              <a:ext cx="11579939" cy="152091"/>
            </a:xfrm>
            <a:custGeom>
              <a:avLst/>
              <a:gdLst>
                <a:gd name="connsiteX0" fmla="*/ 0 w 11579939"/>
                <a:gd name="connsiteY0" fmla="*/ 0 h 144503"/>
                <a:gd name="connsiteX1" fmla="*/ 11579939 w 11579939"/>
                <a:gd name="connsiteY1" fmla="*/ 0 h 144503"/>
                <a:gd name="connsiteX2" fmla="*/ 11579939 w 11579939"/>
                <a:gd name="connsiteY2" fmla="*/ 144503 h 144503"/>
                <a:gd name="connsiteX3" fmla="*/ 0 w 11579939"/>
                <a:gd name="connsiteY3" fmla="*/ 144503 h 144503"/>
                <a:gd name="connsiteX4" fmla="*/ 0 w 11579939"/>
                <a:gd name="connsiteY4" fmla="*/ 0 h 144503"/>
                <a:gd name="connsiteX0" fmla="*/ 0 w 11579939"/>
                <a:gd name="connsiteY0" fmla="*/ 0 h 152091"/>
                <a:gd name="connsiteX1" fmla="*/ 11579939 w 11579939"/>
                <a:gd name="connsiteY1" fmla="*/ 0 h 152091"/>
                <a:gd name="connsiteX2" fmla="*/ 11496467 w 11579939"/>
                <a:gd name="connsiteY2" fmla="*/ 152091 h 152091"/>
                <a:gd name="connsiteX3" fmla="*/ 0 w 11579939"/>
                <a:gd name="connsiteY3" fmla="*/ 144503 h 152091"/>
                <a:gd name="connsiteX4" fmla="*/ 0 w 11579939"/>
                <a:gd name="connsiteY4" fmla="*/ 0 h 152091"/>
                <a:gd name="connsiteX0" fmla="*/ 0 w 11579939"/>
                <a:gd name="connsiteY0" fmla="*/ 0 h 152091"/>
                <a:gd name="connsiteX1" fmla="*/ 11579939 w 11579939"/>
                <a:gd name="connsiteY1" fmla="*/ 0 h 152091"/>
                <a:gd name="connsiteX2" fmla="*/ 11474300 w 11579939"/>
                <a:gd name="connsiteY2" fmla="*/ 152091 h 152091"/>
                <a:gd name="connsiteX3" fmla="*/ 0 w 11579939"/>
                <a:gd name="connsiteY3" fmla="*/ 144503 h 152091"/>
                <a:gd name="connsiteX4" fmla="*/ 0 w 11579939"/>
                <a:gd name="connsiteY4" fmla="*/ 0 h 152091"/>
                <a:gd name="connsiteX0" fmla="*/ 0 w 11579939"/>
                <a:gd name="connsiteY0" fmla="*/ 0 h 152091"/>
                <a:gd name="connsiteX1" fmla="*/ 11579939 w 11579939"/>
                <a:gd name="connsiteY1" fmla="*/ 0 h 152091"/>
                <a:gd name="connsiteX2" fmla="*/ 11435507 w 11579939"/>
                <a:gd name="connsiteY2" fmla="*/ 152091 h 152091"/>
                <a:gd name="connsiteX3" fmla="*/ 0 w 11579939"/>
                <a:gd name="connsiteY3" fmla="*/ 144503 h 152091"/>
                <a:gd name="connsiteX4" fmla="*/ 0 w 11579939"/>
                <a:gd name="connsiteY4" fmla="*/ 0 h 152091"/>
                <a:gd name="connsiteX0" fmla="*/ 0 w 11579939"/>
                <a:gd name="connsiteY0" fmla="*/ 0 h 152091"/>
                <a:gd name="connsiteX1" fmla="*/ 11579939 w 11579939"/>
                <a:gd name="connsiteY1" fmla="*/ 0 h 152091"/>
                <a:gd name="connsiteX2" fmla="*/ 11463216 w 11579939"/>
                <a:gd name="connsiteY2" fmla="*/ 152091 h 152091"/>
                <a:gd name="connsiteX3" fmla="*/ 0 w 11579939"/>
                <a:gd name="connsiteY3" fmla="*/ 144503 h 152091"/>
                <a:gd name="connsiteX4" fmla="*/ 0 w 11579939"/>
                <a:gd name="connsiteY4" fmla="*/ 0 h 1520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579939" h="152091">
                  <a:moveTo>
                    <a:pt x="0" y="0"/>
                  </a:moveTo>
                  <a:lnTo>
                    <a:pt x="11579939" y="0"/>
                  </a:lnTo>
                  <a:lnTo>
                    <a:pt x="11463216" y="152091"/>
                  </a:lnTo>
                  <a:lnTo>
                    <a:pt x="0" y="14450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F83"/>
            </a:solidFill>
            <a:ln>
              <a:solidFill>
                <a:srgbClr val="10608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Title 1">
            <a:extLst>
              <a:ext uri="{FF2B5EF4-FFF2-40B4-BE49-F238E27FC236}">
                <a16:creationId xmlns:a16="http://schemas.microsoft.com/office/drawing/2014/main" id="{E70E5A6F-5AE1-2B77-CFA2-52DCC38260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8924" y="452120"/>
            <a:ext cx="11445875" cy="703580"/>
          </a:xfr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 dirty="0">
                <a:solidFill>
                  <a:schemeClr val="tx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/>
              <a:t>Enter a One-Line Slide Title</a:t>
            </a:r>
          </a:p>
        </p:txBody>
      </p:sp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81F10732-247E-4805-265C-2B320C00341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93302" y="1094414"/>
            <a:ext cx="11360747" cy="302895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dirty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</a:pPr>
            <a:r>
              <a:rPr lang="en-US"/>
              <a:t>Add Subtitle Here</a:t>
            </a:r>
          </a:p>
        </p:txBody>
      </p:sp>
      <p:sp>
        <p:nvSpPr>
          <p:cNvPr id="3" name="Date Placeholder 31">
            <a:extLst>
              <a:ext uri="{FF2B5EF4-FFF2-40B4-BE49-F238E27FC236}">
                <a16:creationId xmlns:a16="http://schemas.microsoft.com/office/drawing/2014/main" id="{2CCACC18-49D2-03E7-0D4B-9B09326B4D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83D7D8F1-4712-42A1-A04A-DB1F7841DF45}" type="datetime4">
              <a:rPr lang="en-US" smtClean="0"/>
              <a:t>February 9, 2024</a:t>
            </a:fld>
            <a:r>
              <a:rPr lang="en-US"/>
              <a:t>  </a:t>
            </a:r>
            <a:r>
              <a:rPr lang="en-US" dirty="0"/>
              <a:t>| Valmont Industries, Inc.</a:t>
            </a:r>
          </a:p>
        </p:txBody>
      </p:sp>
    </p:spTree>
    <p:extLst>
      <p:ext uri="{BB962C8B-B14F-4D97-AF65-F5344CB8AC3E}">
        <p14:creationId xmlns:p14="http://schemas.microsoft.com/office/powerpoint/2010/main" val="3141707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720E5B46-8D2A-9AE2-3DED-C2226466AF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00051" y="1552575"/>
            <a:ext cx="11334748" cy="4684572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FB7A018D-9484-488B-B449-EB1A5E379DA3}"/>
              </a:ext>
            </a:extLst>
          </p:cNvPr>
          <p:cNvGrpSpPr/>
          <p:nvPr userDrawn="1"/>
        </p:nvGrpSpPr>
        <p:grpSpPr>
          <a:xfrm>
            <a:off x="0" y="6478529"/>
            <a:ext cx="11594618" cy="379471"/>
            <a:chOff x="0" y="6478529"/>
            <a:chExt cx="11594618" cy="379471"/>
          </a:xfrm>
        </p:grpSpPr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96051080-1D0C-9774-E505-83A47D90CF7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88778" y="6478529"/>
              <a:ext cx="1005840" cy="165215"/>
            </a:xfrm>
            <a:prstGeom prst="rect">
              <a:avLst/>
            </a:prstGeom>
          </p:spPr>
        </p:pic>
        <p:sp>
          <p:nvSpPr>
            <p:cNvPr id="20" name="Rectangle 5">
              <a:extLst>
                <a:ext uri="{FF2B5EF4-FFF2-40B4-BE49-F238E27FC236}">
                  <a16:creationId xmlns:a16="http://schemas.microsoft.com/office/drawing/2014/main" id="{E78BB90B-E036-7A6D-50DD-C656AE08EEAF}"/>
                </a:ext>
              </a:extLst>
            </p:cNvPr>
            <p:cNvSpPr/>
            <p:nvPr userDrawn="1"/>
          </p:nvSpPr>
          <p:spPr>
            <a:xfrm>
              <a:off x="0" y="6705909"/>
              <a:ext cx="11579939" cy="152091"/>
            </a:xfrm>
            <a:custGeom>
              <a:avLst/>
              <a:gdLst>
                <a:gd name="connsiteX0" fmla="*/ 0 w 11579939"/>
                <a:gd name="connsiteY0" fmla="*/ 0 h 144503"/>
                <a:gd name="connsiteX1" fmla="*/ 11579939 w 11579939"/>
                <a:gd name="connsiteY1" fmla="*/ 0 h 144503"/>
                <a:gd name="connsiteX2" fmla="*/ 11579939 w 11579939"/>
                <a:gd name="connsiteY2" fmla="*/ 144503 h 144503"/>
                <a:gd name="connsiteX3" fmla="*/ 0 w 11579939"/>
                <a:gd name="connsiteY3" fmla="*/ 144503 h 144503"/>
                <a:gd name="connsiteX4" fmla="*/ 0 w 11579939"/>
                <a:gd name="connsiteY4" fmla="*/ 0 h 144503"/>
                <a:gd name="connsiteX0" fmla="*/ 0 w 11579939"/>
                <a:gd name="connsiteY0" fmla="*/ 0 h 152091"/>
                <a:gd name="connsiteX1" fmla="*/ 11579939 w 11579939"/>
                <a:gd name="connsiteY1" fmla="*/ 0 h 152091"/>
                <a:gd name="connsiteX2" fmla="*/ 11496467 w 11579939"/>
                <a:gd name="connsiteY2" fmla="*/ 152091 h 152091"/>
                <a:gd name="connsiteX3" fmla="*/ 0 w 11579939"/>
                <a:gd name="connsiteY3" fmla="*/ 144503 h 152091"/>
                <a:gd name="connsiteX4" fmla="*/ 0 w 11579939"/>
                <a:gd name="connsiteY4" fmla="*/ 0 h 152091"/>
                <a:gd name="connsiteX0" fmla="*/ 0 w 11579939"/>
                <a:gd name="connsiteY0" fmla="*/ 0 h 152091"/>
                <a:gd name="connsiteX1" fmla="*/ 11579939 w 11579939"/>
                <a:gd name="connsiteY1" fmla="*/ 0 h 152091"/>
                <a:gd name="connsiteX2" fmla="*/ 11474300 w 11579939"/>
                <a:gd name="connsiteY2" fmla="*/ 152091 h 152091"/>
                <a:gd name="connsiteX3" fmla="*/ 0 w 11579939"/>
                <a:gd name="connsiteY3" fmla="*/ 144503 h 152091"/>
                <a:gd name="connsiteX4" fmla="*/ 0 w 11579939"/>
                <a:gd name="connsiteY4" fmla="*/ 0 h 152091"/>
                <a:gd name="connsiteX0" fmla="*/ 0 w 11579939"/>
                <a:gd name="connsiteY0" fmla="*/ 0 h 152091"/>
                <a:gd name="connsiteX1" fmla="*/ 11579939 w 11579939"/>
                <a:gd name="connsiteY1" fmla="*/ 0 h 152091"/>
                <a:gd name="connsiteX2" fmla="*/ 11435507 w 11579939"/>
                <a:gd name="connsiteY2" fmla="*/ 152091 h 152091"/>
                <a:gd name="connsiteX3" fmla="*/ 0 w 11579939"/>
                <a:gd name="connsiteY3" fmla="*/ 144503 h 152091"/>
                <a:gd name="connsiteX4" fmla="*/ 0 w 11579939"/>
                <a:gd name="connsiteY4" fmla="*/ 0 h 152091"/>
                <a:gd name="connsiteX0" fmla="*/ 0 w 11579939"/>
                <a:gd name="connsiteY0" fmla="*/ 0 h 152091"/>
                <a:gd name="connsiteX1" fmla="*/ 11579939 w 11579939"/>
                <a:gd name="connsiteY1" fmla="*/ 0 h 152091"/>
                <a:gd name="connsiteX2" fmla="*/ 11463216 w 11579939"/>
                <a:gd name="connsiteY2" fmla="*/ 152091 h 152091"/>
                <a:gd name="connsiteX3" fmla="*/ 0 w 11579939"/>
                <a:gd name="connsiteY3" fmla="*/ 144503 h 152091"/>
                <a:gd name="connsiteX4" fmla="*/ 0 w 11579939"/>
                <a:gd name="connsiteY4" fmla="*/ 0 h 1520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579939" h="152091">
                  <a:moveTo>
                    <a:pt x="0" y="0"/>
                  </a:moveTo>
                  <a:lnTo>
                    <a:pt x="11579939" y="0"/>
                  </a:lnTo>
                  <a:lnTo>
                    <a:pt x="11463216" y="152091"/>
                  </a:lnTo>
                  <a:lnTo>
                    <a:pt x="0" y="14450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F83"/>
            </a:solidFill>
            <a:ln>
              <a:solidFill>
                <a:srgbClr val="10608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Title 1">
            <a:extLst>
              <a:ext uri="{FF2B5EF4-FFF2-40B4-BE49-F238E27FC236}">
                <a16:creationId xmlns:a16="http://schemas.microsoft.com/office/drawing/2014/main" id="{00180810-E01E-144F-AEDF-582A37F1B4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8924" y="452120"/>
            <a:ext cx="11445875" cy="703580"/>
          </a:xfr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 dirty="0">
                <a:solidFill>
                  <a:schemeClr val="tx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Enter a One- or Two-Line Slide Title</a:t>
            </a:r>
          </a:p>
        </p:txBody>
      </p:sp>
      <p:sp>
        <p:nvSpPr>
          <p:cNvPr id="2" name="Date Placeholder 31">
            <a:extLst>
              <a:ext uri="{FF2B5EF4-FFF2-40B4-BE49-F238E27FC236}">
                <a16:creationId xmlns:a16="http://schemas.microsoft.com/office/drawing/2014/main" id="{52C23CF9-B4AD-181A-EADD-BC6112B08B5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2F5C3A23-8B77-44DE-ABCE-FE58EBF45E1A}" type="datetime4">
              <a:rPr lang="en-US" smtClean="0"/>
              <a:t>February 9, 2024</a:t>
            </a:fld>
            <a:r>
              <a:rPr lang="en-US"/>
              <a:t>  </a:t>
            </a:r>
            <a:r>
              <a:rPr lang="en-US" dirty="0"/>
              <a:t>| Valmont Industries, Inc.</a:t>
            </a:r>
          </a:p>
        </p:txBody>
      </p:sp>
    </p:spTree>
    <p:extLst>
      <p:ext uri="{BB962C8B-B14F-4D97-AF65-F5344CB8AC3E}">
        <p14:creationId xmlns:p14="http://schemas.microsoft.com/office/powerpoint/2010/main" val="2964264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5D1A73-F202-4211-AB86-86E0BAA09F4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93302" y="1094414"/>
            <a:ext cx="11360747" cy="302895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dirty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</a:pPr>
            <a:r>
              <a:rPr lang="en-US"/>
              <a:t>Add Subtitle Here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17C6CA6E-6A0A-4503-C93A-E5E357365B82}"/>
              </a:ext>
            </a:extLst>
          </p:cNvPr>
          <p:cNvGrpSpPr/>
          <p:nvPr userDrawn="1"/>
        </p:nvGrpSpPr>
        <p:grpSpPr>
          <a:xfrm>
            <a:off x="0" y="6478529"/>
            <a:ext cx="11594618" cy="379471"/>
            <a:chOff x="0" y="6478529"/>
            <a:chExt cx="11594618" cy="379471"/>
          </a:xfrm>
        </p:grpSpPr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CA498A19-2C96-069C-A189-7D7D31F78F6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88778" y="6478529"/>
              <a:ext cx="1005840" cy="165215"/>
            </a:xfrm>
            <a:prstGeom prst="rect">
              <a:avLst/>
            </a:prstGeom>
          </p:spPr>
        </p:pic>
        <p:sp>
          <p:nvSpPr>
            <p:cNvPr id="20" name="Rectangle 5">
              <a:extLst>
                <a:ext uri="{FF2B5EF4-FFF2-40B4-BE49-F238E27FC236}">
                  <a16:creationId xmlns:a16="http://schemas.microsoft.com/office/drawing/2014/main" id="{68EF6D7E-EAC2-910F-F01D-5DAD091AEC9D}"/>
                </a:ext>
              </a:extLst>
            </p:cNvPr>
            <p:cNvSpPr/>
            <p:nvPr userDrawn="1"/>
          </p:nvSpPr>
          <p:spPr>
            <a:xfrm>
              <a:off x="0" y="6705909"/>
              <a:ext cx="11579939" cy="152091"/>
            </a:xfrm>
            <a:custGeom>
              <a:avLst/>
              <a:gdLst>
                <a:gd name="connsiteX0" fmla="*/ 0 w 11579939"/>
                <a:gd name="connsiteY0" fmla="*/ 0 h 144503"/>
                <a:gd name="connsiteX1" fmla="*/ 11579939 w 11579939"/>
                <a:gd name="connsiteY1" fmla="*/ 0 h 144503"/>
                <a:gd name="connsiteX2" fmla="*/ 11579939 w 11579939"/>
                <a:gd name="connsiteY2" fmla="*/ 144503 h 144503"/>
                <a:gd name="connsiteX3" fmla="*/ 0 w 11579939"/>
                <a:gd name="connsiteY3" fmla="*/ 144503 h 144503"/>
                <a:gd name="connsiteX4" fmla="*/ 0 w 11579939"/>
                <a:gd name="connsiteY4" fmla="*/ 0 h 144503"/>
                <a:gd name="connsiteX0" fmla="*/ 0 w 11579939"/>
                <a:gd name="connsiteY0" fmla="*/ 0 h 152091"/>
                <a:gd name="connsiteX1" fmla="*/ 11579939 w 11579939"/>
                <a:gd name="connsiteY1" fmla="*/ 0 h 152091"/>
                <a:gd name="connsiteX2" fmla="*/ 11496467 w 11579939"/>
                <a:gd name="connsiteY2" fmla="*/ 152091 h 152091"/>
                <a:gd name="connsiteX3" fmla="*/ 0 w 11579939"/>
                <a:gd name="connsiteY3" fmla="*/ 144503 h 152091"/>
                <a:gd name="connsiteX4" fmla="*/ 0 w 11579939"/>
                <a:gd name="connsiteY4" fmla="*/ 0 h 152091"/>
                <a:gd name="connsiteX0" fmla="*/ 0 w 11579939"/>
                <a:gd name="connsiteY0" fmla="*/ 0 h 152091"/>
                <a:gd name="connsiteX1" fmla="*/ 11579939 w 11579939"/>
                <a:gd name="connsiteY1" fmla="*/ 0 h 152091"/>
                <a:gd name="connsiteX2" fmla="*/ 11474300 w 11579939"/>
                <a:gd name="connsiteY2" fmla="*/ 152091 h 152091"/>
                <a:gd name="connsiteX3" fmla="*/ 0 w 11579939"/>
                <a:gd name="connsiteY3" fmla="*/ 144503 h 152091"/>
                <a:gd name="connsiteX4" fmla="*/ 0 w 11579939"/>
                <a:gd name="connsiteY4" fmla="*/ 0 h 152091"/>
                <a:gd name="connsiteX0" fmla="*/ 0 w 11579939"/>
                <a:gd name="connsiteY0" fmla="*/ 0 h 152091"/>
                <a:gd name="connsiteX1" fmla="*/ 11579939 w 11579939"/>
                <a:gd name="connsiteY1" fmla="*/ 0 h 152091"/>
                <a:gd name="connsiteX2" fmla="*/ 11435507 w 11579939"/>
                <a:gd name="connsiteY2" fmla="*/ 152091 h 152091"/>
                <a:gd name="connsiteX3" fmla="*/ 0 w 11579939"/>
                <a:gd name="connsiteY3" fmla="*/ 144503 h 152091"/>
                <a:gd name="connsiteX4" fmla="*/ 0 w 11579939"/>
                <a:gd name="connsiteY4" fmla="*/ 0 h 152091"/>
                <a:gd name="connsiteX0" fmla="*/ 0 w 11579939"/>
                <a:gd name="connsiteY0" fmla="*/ 0 h 152091"/>
                <a:gd name="connsiteX1" fmla="*/ 11579939 w 11579939"/>
                <a:gd name="connsiteY1" fmla="*/ 0 h 152091"/>
                <a:gd name="connsiteX2" fmla="*/ 11463216 w 11579939"/>
                <a:gd name="connsiteY2" fmla="*/ 152091 h 152091"/>
                <a:gd name="connsiteX3" fmla="*/ 0 w 11579939"/>
                <a:gd name="connsiteY3" fmla="*/ 144503 h 152091"/>
                <a:gd name="connsiteX4" fmla="*/ 0 w 11579939"/>
                <a:gd name="connsiteY4" fmla="*/ 0 h 1520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579939" h="152091">
                  <a:moveTo>
                    <a:pt x="0" y="0"/>
                  </a:moveTo>
                  <a:lnTo>
                    <a:pt x="11579939" y="0"/>
                  </a:lnTo>
                  <a:lnTo>
                    <a:pt x="11463216" y="152091"/>
                  </a:lnTo>
                  <a:lnTo>
                    <a:pt x="0" y="14450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F83"/>
            </a:solidFill>
            <a:ln>
              <a:solidFill>
                <a:srgbClr val="10608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Title 1">
            <a:extLst>
              <a:ext uri="{FF2B5EF4-FFF2-40B4-BE49-F238E27FC236}">
                <a16:creationId xmlns:a16="http://schemas.microsoft.com/office/drawing/2014/main" id="{E70E5A6F-5AE1-2B77-CFA2-52DCC38260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8924" y="452120"/>
            <a:ext cx="11445875" cy="703580"/>
          </a:xfr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 dirty="0">
                <a:solidFill>
                  <a:schemeClr val="tx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/>
              <a:t>Enter a One- or Two-Line Slide Title</a:t>
            </a:r>
          </a:p>
        </p:txBody>
      </p:sp>
      <p:sp>
        <p:nvSpPr>
          <p:cNvPr id="23" name="Content Placeholder 3">
            <a:extLst>
              <a:ext uri="{FF2B5EF4-FFF2-40B4-BE49-F238E27FC236}">
                <a16:creationId xmlns:a16="http://schemas.microsoft.com/office/drawing/2014/main" id="{BBBE3F82-2CB6-318F-1BFC-060BB86E15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00051" y="1791318"/>
            <a:ext cx="11334748" cy="4445829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Date Placeholder 31">
            <a:extLst>
              <a:ext uri="{FF2B5EF4-FFF2-40B4-BE49-F238E27FC236}">
                <a16:creationId xmlns:a16="http://schemas.microsoft.com/office/drawing/2014/main" id="{138F5DEB-F9A5-D33F-2068-D7E5E40D205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281DCF4B-C618-4A01-9652-E6C38B7B8A22}" type="datetime4">
              <a:rPr lang="en-US" smtClean="0"/>
              <a:t>February 9, 2024</a:t>
            </a:fld>
            <a:r>
              <a:rPr lang="en-US"/>
              <a:t>  </a:t>
            </a:r>
            <a:r>
              <a:rPr lang="en-US" dirty="0"/>
              <a:t>| Valmont Industries, Inc.</a:t>
            </a:r>
          </a:p>
        </p:txBody>
      </p:sp>
    </p:spTree>
    <p:extLst>
      <p:ext uri="{BB962C8B-B14F-4D97-AF65-F5344CB8AC3E}">
        <p14:creationId xmlns:p14="http://schemas.microsoft.com/office/powerpoint/2010/main" val="3305094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and Side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5D1A73-F202-4211-AB86-86E0BAA09F4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74053" y="1094414"/>
            <a:ext cx="8165242" cy="302895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dirty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</a:pPr>
            <a:r>
              <a:rPr lang="en-US"/>
              <a:t>Add Subtitle Here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17C6CA6E-6A0A-4503-C93A-E5E357365B82}"/>
              </a:ext>
            </a:extLst>
          </p:cNvPr>
          <p:cNvGrpSpPr/>
          <p:nvPr userDrawn="1"/>
        </p:nvGrpSpPr>
        <p:grpSpPr>
          <a:xfrm>
            <a:off x="0" y="6478529"/>
            <a:ext cx="11594618" cy="379471"/>
            <a:chOff x="0" y="6478529"/>
            <a:chExt cx="11594618" cy="379471"/>
          </a:xfrm>
        </p:grpSpPr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CA498A19-2C96-069C-A189-7D7D31F78F6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88778" y="6478529"/>
              <a:ext cx="1005840" cy="165215"/>
            </a:xfrm>
            <a:prstGeom prst="rect">
              <a:avLst/>
            </a:prstGeom>
          </p:spPr>
        </p:pic>
        <p:sp>
          <p:nvSpPr>
            <p:cNvPr id="20" name="Rectangle 5">
              <a:extLst>
                <a:ext uri="{FF2B5EF4-FFF2-40B4-BE49-F238E27FC236}">
                  <a16:creationId xmlns:a16="http://schemas.microsoft.com/office/drawing/2014/main" id="{68EF6D7E-EAC2-910F-F01D-5DAD091AEC9D}"/>
                </a:ext>
              </a:extLst>
            </p:cNvPr>
            <p:cNvSpPr/>
            <p:nvPr userDrawn="1"/>
          </p:nvSpPr>
          <p:spPr>
            <a:xfrm>
              <a:off x="0" y="6705909"/>
              <a:ext cx="11579939" cy="152091"/>
            </a:xfrm>
            <a:custGeom>
              <a:avLst/>
              <a:gdLst>
                <a:gd name="connsiteX0" fmla="*/ 0 w 11579939"/>
                <a:gd name="connsiteY0" fmla="*/ 0 h 144503"/>
                <a:gd name="connsiteX1" fmla="*/ 11579939 w 11579939"/>
                <a:gd name="connsiteY1" fmla="*/ 0 h 144503"/>
                <a:gd name="connsiteX2" fmla="*/ 11579939 w 11579939"/>
                <a:gd name="connsiteY2" fmla="*/ 144503 h 144503"/>
                <a:gd name="connsiteX3" fmla="*/ 0 w 11579939"/>
                <a:gd name="connsiteY3" fmla="*/ 144503 h 144503"/>
                <a:gd name="connsiteX4" fmla="*/ 0 w 11579939"/>
                <a:gd name="connsiteY4" fmla="*/ 0 h 144503"/>
                <a:gd name="connsiteX0" fmla="*/ 0 w 11579939"/>
                <a:gd name="connsiteY0" fmla="*/ 0 h 152091"/>
                <a:gd name="connsiteX1" fmla="*/ 11579939 w 11579939"/>
                <a:gd name="connsiteY1" fmla="*/ 0 h 152091"/>
                <a:gd name="connsiteX2" fmla="*/ 11496467 w 11579939"/>
                <a:gd name="connsiteY2" fmla="*/ 152091 h 152091"/>
                <a:gd name="connsiteX3" fmla="*/ 0 w 11579939"/>
                <a:gd name="connsiteY3" fmla="*/ 144503 h 152091"/>
                <a:gd name="connsiteX4" fmla="*/ 0 w 11579939"/>
                <a:gd name="connsiteY4" fmla="*/ 0 h 152091"/>
                <a:gd name="connsiteX0" fmla="*/ 0 w 11579939"/>
                <a:gd name="connsiteY0" fmla="*/ 0 h 152091"/>
                <a:gd name="connsiteX1" fmla="*/ 11579939 w 11579939"/>
                <a:gd name="connsiteY1" fmla="*/ 0 h 152091"/>
                <a:gd name="connsiteX2" fmla="*/ 11474300 w 11579939"/>
                <a:gd name="connsiteY2" fmla="*/ 152091 h 152091"/>
                <a:gd name="connsiteX3" fmla="*/ 0 w 11579939"/>
                <a:gd name="connsiteY3" fmla="*/ 144503 h 152091"/>
                <a:gd name="connsiteX4" fmla="*/ 0 w 11579939"/>
                <a:gd name="connsiteY4" fmla="*/ 0 h 152091"/>
                <a:gd name="connsiteX0" fmla="*/ 0 w 11579939"/>
                <a:gd name="connsiteY0" fmla="*/ 0 h 152091"/>
                <a:gd name="connsiteX1" fmla="*/ 11579939 w 11579939"/>
                <a:gd name="connsiteY1" fmla="*/ 0 h 152091"/>
                <a:gd name="connsiteX2" fmla="*/ 11435507 w 11579939"/>
                <a:gd name="connsiteY2" fmla="*/ 152091 h 152091"/>
                <a:gd name="connsiteX3" fmla="*/ 0 w 11579939"/>
                <a:gd name="connsiteY3" fmla="*/ 144503 h 152091"/>
                <a:gd name="connsiteX4" fmla="*/ 0 w 11579939"/>
                <a:gd name="connsiteY4" fmla="*/ 0 h 152091"/>
                <a:gd name="connsiteX0" fmla="*/ 0 w 11579939"/>
                <a:gd name="connsiteY0" fmla="*/ 0 h 152091"/>
                <a:gd name="connsiteX1" fmla="*/ 11579939 w 11579939"/>
                <a:gd name="connsiteY1" fmla="*/ 0 h 152091"/>
                <a:gd name="connsiteX2" fmla="*/ 11463216 w 11579939"/>
                <a:gd name="connsiteY2" fmla="*/ 152091 h 152091"/>
                <a:gd name="connsiteX3" fmla="*/ 0 w 11579939"/>
                <a:gd name="connsiteY3" fmla="*/ 144503 h 152091"/>
                <a:gd name="connsiteX4" fmla="*/ 0 w 11579939"/>
                <a:gd name="connsiteY4" fmla="*/ 0 h 1520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579939" h="152091">
                  <a:moveTo>
                    <a:pt x="0" y="0"/>
                  </a:moveTo>
                  <a:lnTo>
                    <a:pt x="11579939" y="0"/>
                  </a:lnTo>
                  <a:lnTo>
                    <a:pt x="11463216" y="152091"/>
                  </a:lnTo>
                  <a:lnTo>
                    <a:pt x="0" y="14450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F83"/>
            </a:solidFill>
            <a:ln>
              <a:solidFill>
                <a:srgbClr val="10608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Title 1">
            <a:extLst>
              <a:ext uri="{FF2B5EF4-FFF2-40B4-BE49-F238E27FC236}">
                <a16:creationId xmlns:a16="http://schemas.microsoft.com/office/drawing/2014/main" id="{E70E5A6F-5AE1-2B77-CFA2-52DCC38260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8925" y="452120"/>
            <a:ext cx="8226426" cy="703580"/>
          </a:xfr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 dirty="0">
                <a:solidFill>
                  <a:schemeClr val="tx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/>
              <a:t>Enter a One-Line Slide Title</a:t>
            </a:r>
          </a:p>
        </p:txBody>
      </p:sp>
      <p:sp>
        <p:nvSpPr>
          <p:cNvPr id="23" name="Content Placeholder 3">
            <a:extLst>
              <a:ext uri="{FF2B5EF4-FFF2-40B4-BE49-F238E27FC236}">
                <a16:creationId xmlns:a16="http://schemas.microsoft.com/office/drawing/2014/main" id="{BBBE3F82-2CB6-318F-1BFC-060BB86E15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00051" y="1791318"/>
            <a:ext cx="8146556" cy="4445829"/>
          </a:xfrm>
        </p:spPr>
        <p:txBody>
          <a:bodyPr>
            <a:noAutofit/>
          </a:bodyPr>
          <a:lstStyle>
            <a:lvl1pPr>
              <a:defRPr sz="1800">
                <a:latin typeface="+mn-lt"/>
              </a:defRPr>
            </a:lvl1pPr>
            <a:lvl2pPr>
              <a:defRPr sz="1600">
                <a:latin typeface="+mn-lt"/>
              </a:defRPr>
            </a:lvl2pPr>
            <a:lvl3pPr>
              <a:defRPr sz="14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1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4353755-2DBD-417B-C809-418C4FF04537}"/>
              </a:ext>
            </a:extLst>
          </p:cNvPr>
          <p:cNvSpPr/>
          <p:nvPr userDrawn="1"/>
        </p:nvSpPr>
        <p:spPr>
          <a:xfrm>
            <a:off x="8839200" y="0"/>
            <a:ext cx="3352800" cy="6388100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855E3868-44E1-37B1-DEA5-46CCC26716C2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9046634" y="1098650"/>
            <a:ext cx="3145366" cy="302895"/>
          </a:xfrm>
        </p:spPr>
        <p:txBody>
          <a:bodyPr anchor="b">
            <a:noAutofit/>
          </a:bodyPr>
          <a:lstStyle>
            <a:lvl1pPr marL="0" indent="0">
              <a:buNone/>
              <a:defRPr lang="en-US" sz="2000" b="1" kern="1200" dirty="0" smtClean="0">
                <a:solidFill>
                  <a:schemeClr val="bg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6858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</a:pPr>
            <a:r>
              <a:rPr lang="en-US" dirty="0"/>
              <a:t>Sidebar Heading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13C6A939-A387-0A6B-59BA-EBB5971B60DB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9061618" y="1709729"/>
            <a:ext cx="2849243" cy="4445829"/>
          </a:xfrm>
        </p:spPr>
        <p:txBody>
          <a:bodyPr>
            <a:noAutofit/>
          </a:bodyPr>
          <a:lstStyle>
            <a:lvl1pPr>
              <a:defRPr sz="1800">
                <a:solidFill>
                  <a:schemeClr val="bg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  <a:latin typeface="+mn-lt"/>
              </a:defRPr>
            </a:lvl2pPr>
            <a:lvl3pPr>
              <a:defRPr sz="1400">
                <a:solidFill>
                  <a:schemeClr val="bg1"/>
                </a:solidFill>
                <a:latin typeface="+mn-lt"/>
              </a:defRPr>
            </a:lvl3pPr>
            <a:lvl4pPr>
              <a:defRPr sz="1200">
                <a:solidFill>
                  <a:schemeClr val="bg1"/>
                </a:solidFill>
                <a:latin typeface="+mn-lt"/>
              </a:defRPr>
            </a:lvl4pPr>
            <a:lvl5pPr>
              <a:defRPr sz="11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Only include text in the sidebar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Date Placeholder 31">
            <a:extLst>
              <a:ext uri="{FF2B5EF4-FFF2-40B4-BE49-F238E27FC236}">
                <a16:creationId xmlns:a16="http://schemas.microsoft.com/office/drawing/2014/main" id="{46541247-C83C-0933-7176-564EF383A53D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0BD8877E-AEA1-4BFF-BDAD-73BAE64282AB}" type="datetime4">
              <a:rPr lang="en-US" smtClean="0"/>
              <a:t>February 9, 2024</a:t>
            </a:fld>
            <a:r>
              <a:rPr lang="en-US"/>
              <a:t>  </a:t>
            </a:r>
            <a:r>
              <a:rPr lang="en-US" dirty="0"/>
              <a:t>| Valmont Industries, Inc.</a:t>
            </a:r>
          </a:p>
        </p:txBody>
      </p:sp>
    </p:spTree>
    <p:extLst>
      <p:ext uri="{BB962C8B-B14F-4D97-AF65-F5344CB8AC3E}">
        <p14:creationId xmlns:p14="http://schemas.microsoft.com/office/powerpoint/2010/main" val="2064447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ottom Side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3940;p141">
            <a:extLst>
              <a:ext uri="{FF2B5EF4-FFF2-40B4-BE49-F238E27FC236}">
                <a16:creationId xmlns:a16="http://schemas.microsoft.com/office/drawing/2014/main" id="{A1AC0444-4ADA-8025-3948-E82B105469B3}"/>
              </a:ext>
            </a:extLst>
          </p:cNvPr>
          <p:cNvSpPr/>
          <p:nvPr userDrawn="1"/>
        </p:nvSpPr>
        <p:spPr>
          <a:xfrm>
            <a:off x="0" y="4555729"/>
            <a:ext cx="12192000" cy="230227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38B152-A35D-44ED-B62E-341F585EE3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0050" y="1554480"/>
            <a:ext cx="11334749" cy="2508341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F886B265-A380-2385-33E8-39623F877E6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8924" y="452120"/>
            <a:ext cx="11445875" cy="703580"/>
          </a:xfr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 dirty="0">
                <a:solidFill>
                  <a:schemeClr val="tx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/>
              <a:t>Enter a One- or Two-Line Slide Title</a:t>
            </a:r>
          </a:p>
        </p:txBody>
      </p:sp>
      <p:sp>
        <p:nvSpPr>
          <p:cNvPr id="2" name="Date Placeholder 31">
            <a:extLst>
              <a:ext uri="{FF2B5EF4-FFF2-40B4-BE49-F238E27FC236}">
                <a16:creationId xmlns:a16="http://schemas.microsoft.com/office/drawing/2014/main" id="{F9F1F565-B46E-A132-7620-B930717366A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2"/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22CEA979-733F-46C3-A3B6-607F3A1472CE}" type="datetime4">
              <a:rPr lang="en-US" smtClean="0"/>
              <a:pPr/>
              <a:t>February 9, 2024</a:t>
            </a:fld>
            <a:r>
              <a:rPr lang="en-US"/>
              <a:t>  | Valmont Industries, Inc.</a:t>
            </a:r>
            <a:endParaRPr lang="en-US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0F629AFF-81CB-C7F3-75AF-F4BF04F929D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038" y="6481825"/>
            <a:ext cx="1014410" cy="166622"/>
          </a:xfrm>
          <a:prstGeom prst="rect">
            <a:avLst/>
          </a:prstGeom>
        </p:spPr>
      </p:pic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55B43B39-D734-3322-87B0-588D8E03825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392586" y="5410530"/>
            <a:ext cx="2711450" cy="598488"/>
          </a:xfr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Enter descriptive text here</a:t>
            </a:r>
          </a:p>
        </p:txBody>
      </p:sp>
      <p:sp>
        <p:nvSpPr>
          <p:cNvPr id="26" name="Text Placeholder 23">
            <a:extLst>
              <a:ext uri="{FF2B5EF4-FFF2-40B4-BE49-F238E27FC236}">
                <a16:creationId xmlns:a16="http://schemas.microsoft.com/office/drawing/2014/main" id="{8D639E65-D989-4690-724D-2C8A1505DB4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32314" y="5399593"/>
            <a:ext cx="2711450" cy="598488"/>
          </a:xfr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Enter descriptive text here</a:t>
            </a:r>
          </a:p>
        </p:txBody>
      </p:sp>
      <p:sp>
        <p:nvSpPr>
          <p:cNvPr id="28" name="Text Placeholder 23">
            <a:extLst>
              <a:ext uri="{FF2B5EF4-FFF2-40B4-BE49-F238E27FC236}">
                <a16:creationId xmlns:a16="http://schemas.microsoft.com/office/drawing/2014/main" id="{95F625DF-AC39-C669-79D2-6A31F22140F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071311" y="5410530"/>
            <a:ext cx="2711450" cy="598488"/>
          </a:xfrm>
        </p:spPr>
        <p:txBody>
          <a:bodyPr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Enter descriptive text here</a:t>
            </a:r>
          </a:p>
        </p:txBody>
      </p:sp>
      <p:sp>
        <p:nvSpPr>
          <p:cNvPr id="31" name="Text Placeholder 21">
            <a:extLst>
              <a:ext uri="{FF2B5EF4-FFF2-40B4-BE49-F238E27FC236}">
                <a16:creationId xmlns:a16="http://schemas.microsoft.com/office/drawing/2014/main" id="{2D5373E7-CDF9-B4C8-0397-70B88555B88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32314" y="4974424"/>
            <a:ext cx="2711450" cy="355600"/>
          </a:xfrm>
        </p:spPr>
        <p:txBody>
          <a:bodyPr/>
          <a:lstStyle>
            <a:lvl1pPr marL="0" indent="0" algn="ctr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Short Heading</a:t>
            </a:r>
          </a:p>
        </p:txBody>
      </p:sp>
      <p:sp>
        <p:nvSpPr>
          <p:cNvPr id="32" name="Text Placeholder 21">
            <a:extLst>
              <a:ext uri="{FF2B5EF4-FFF2-40B4-BE49-F238E27FC236}">
                <a16:creationId xmlns:a16="http://schemas.microsoft.com/office/drawing/2014/main" id="{ECC5E45E-1995-421C-25C6-778876D86CA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071311" y="4985361"/>
            <a:ext cx="2711450" cy="355600"/>
          </a:xfrm>
        </p:spPr>
        <p:txBody>
          <a:bodyPr/>
          <a:lstStyle>
            <a:lvl1pPr marL="0" indent="0" algn="ctr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Short Heading</a:t>
            </a:r>
          </a:p>
        </p:txBody>
      </p:sp>
      <p:sp>
        <p:nvSpPr>
          <p:cNvPr id="33" name="Text Placeholder 21">
            <a:extLst>
              <a:ext uri="{FF2B5EF4-FFF2-40B4-BE49-F238E27FC236}">
                <a16:creationId xmlns:a16="http://schemas.microsoft.com/office/drawing/2014/main" id="{D98D08EA-D081-7DFD-9E5D-8B6B6C819F3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392586" y="4985361"/>
            <a:ext cx="2711450" cy="355600"/>
          </a:xfrm>
        </p:spPr>
        <p:txBody>
          <a:bodyPr/>
          <a:lstStyle>
            <a:lvl1pPr marL="0" indent="0" algn="ctr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Short Heading</a:t>
            </a:r>
          </a:p>
        </p:txBody>
      </p:sp>
    </p:spTree>
    <p:extLst>
      <p:ext uri="{BB962C8B-B14F-4D97-AF65-F5344CB8AC3E}">
        <p14:creationId xmlns:p14="http://schemas.microsoft.com/office/powerpoint/2010/main" val="2027748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38B152-A35D-44ED-B62E-341F585EE3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0050" y="1554480"/>
            <a:ext cx="4891141" cy="466344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23FECE-A6F9-4F44-BC3C-B78E33482C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1554480"/>
            <a:ext cx="4891141" cy="466344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3F210E14-BDDD-16EF-6B5C-4BE390A42EA8}"/>
              </a:ext>
            </a:extLst>
          </p:cNvPr>
          <p:cNvGrpSpPr/>
          <p:nvPr userDrawn="1"/>
        </p:nvGrpSpPr>
        <p:grpSpPr>
          <a:xfrm>
            <a:off x="0" y="6478529"/>
            <a:ext cx="11594618" cy="379471"/>
            <a:chOff x="0" y="6478529"/>
            <a:chExt cx="11594618" cy="379471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B6CBE2DF-F875-F926-5506-6393B3D6EA3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88778" y="6478529"/>
              <a:ext cx="1005840" cy="165215"/>
            </a:xfrm>
            <a:prstGeom prst="rect">
              <a:avLst/>
            </a:prstGeom>
          </p:spPr>
        </p:pic>
        <p:sp>
          <p:nvSpPr>
            <p:cNvPr id="13" name="Rectangle 5">
              <a:extLst>
                <a:ext uri="{FF2B5EF4-FFF2-40B4-BE49-F238E27FC236}">
                  <a16:creationId xmlns:a16="http://schemas.microsoft.com/office/drawing/2014/main" id="{E0CC991F-349F-9B62-6EFA-CC1E96F0C2D9}"/>
                </a:ext>
              </a:extLst>
            </p:cNvPr>
            <p:cNvSpPr/>
            <p:nvPr userDrawn="1"/>
          </p:nvSpPr>
          <p:spPr>
            <a:xfrm>
              <a:off x="0" y="6705909"/>
              <a:ext cx="11579939" cy="152091"/>
            </a:xfrm>
            <a:custGeom>
              <a:avLst/>
              <a:gdLst>
                <a:gd name="connsiteX0" fmla="*/ 0 w 11579939"/>
                <a:gd name="connsiteY0" fmla="*/ 0 h 144503"/>
                <a:gd name="connsiteX1" fmla="*/ 11579939 w 11579939"/>
                <a:gd name="connsiteY1" fmla="*/ 0 h 144503"/>
                <a:gd name="connsiteX2" fmla="*/ 11579939 w 11579939"/>
                <a:gd name="connsiteY2" fmla="*/ 144503 h 144503"/>
                <a:gd name="connsiteX3" fmla="*/ 0 w 11579939"/>
                <a:gd name="connsiteY3" fmla="*/ 144503 h 144503"/>
                <a:gd name="connsiteX4" fmla="*/ 0 w 11579939"/>
                <a:gd name="connsiteY4" fmla="*/ 0 h 144503"/>
                <a:gd name="connsiteX0" fmla="*/ 0 w 11579939"/>
                <a:gd name="connsiteY0" fmla="*/ 0 h 152091"/>
                <a:gd name="connsiteX1" fmla="*/ 11579939 w 11579939"/>
                <a:gd name="connsiteY1" fmla="*/ 0 h 152091"/>
                <a:gd name="connsiteX2" fmla="*/ 11496467 w 11579939"/>
                <a:gd name="connsiteY2" fmla="*/ 152091 h 152091"/>
                <a:gd name="connsiteX3" fmla="*/ 0 w 11579939"/>
                <a:gd name="connsiteY3" fmla="*/ 144503 h 152091"/>
                <a:gd name="connsiteX4" fmla="*/ 0 w 11579939"/>
                <a:gd name="connsiteY4" fmla="*/ 0 h 152091"/>
                <a:gd name="connsiteX0" fmla="*/ 0 w 11579939"/>
                <a:gd name="connsiteY0" fmla="*/ 0 h 152091"/>
                <a:gd name="connsiteX1" fmla="*/ 11579939 w 11579939"/>
                <a:gd name="connsiteY1" fmla="*/ 0 h 152091"/>
                <a:gd name="connsiteX2" fmla="*/ 11474300 w 11579939"/>
                <a:gd name="connsiteY2" fmla="*/ 152091 h 152091"/>
                <a:gd name="connsiteX3" fmla="*/ 0 w 11579939"/>
                <a:gd name="connsiteY3" fmla="*/ 144503 h 152091"/>
                <a:gd name="connsiteX4" fmla="*/ 0 w 11579939"/>
                <a:gd name="connsiteY4" fmla="*/ 0 h 152091"/>
                <a:gd name="connsiteX0" fmla="*/ 0 w 11579939"/>
                <a:gd name="connsiteY0" fmla="*/ 0 h 152091"/>
                <a:gd name="connsiteX1" fmla="*/ 11579939 w 11579939"/>
                <a:gd name="connsiteY1" fmla="*/ 0 h 152091"/>
                <a:gd name="connsiteX2" fmla="*/ 11435507 w 11579939"/>
                <a:gd name="connsiteY2" fmla="*/ 152091 h 152091"/>
                <a:gd name="connsiteX3" fmla="*/ 0 w 11579939"/>
                <a:gd name="connsiteY3" fmla="*/ 144503 h 152091"/>
                <a:gd name="connsiteX4" fmla="*/ 0 w 11579939"/>
                <a:gd name="connsiteY4" fmla="*/ 0 h 152091"/>
                <a:gd name="connsiteX0" fmla="*/ 0 w 11579939"/>
                <a:gd name="connsiteY0" fmla="*/ 0 h 152091"/>
                <a:gd name="connsiteX1" fmla="*/ 11579939 w 11579939"/>
                <a:gd name="connsiteY1" fmla="*/ 0 h 152091"/>
                <a:gd name="connsiteX2" fmla="*/ 11463216 w 11579939"/>
                <a:gd name="connsiteY2" fmla="*/ 152091 h 152091"/>
                <a:gd name="connsiteX3" fmla="*/ 0 w 11579939"/>
                <a:gd name="connsiteY3" fmla="*/ 144503 h 152091"/>
                <a:gd name="connsiteX4" fmla="*/ 0 w 11579939"/>
                <a:gd name="connsiteY4" fmla="*/ 0 h 1520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579939" h="152091">
                  <a:moveTo>
                    <a:pt x="0" y="0"/>
                  </a:moveTo>
                  <a:lnTo>
                    <a:pt x="11579939" y="0"/>
                  </a:lnTo>
                  <a:lnTo>
                    <a:pt x="11463216" y="152091"/>
                  </a:lnTo>
                  <a:lnTo>
                    <a:pt x="0" y="14450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F83"/>
            </a:solidFill>
            <a:ln>
              <a:solidFill>
                <a:srgbClr val="10608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Title 1">
            <a:extLst>
              <a:ext uri="{FF2B5EF4-FFF2-40B4-BE49-F238E27FC236}">
                <a16:creationId xmlns:a16="http://schemas.microsoft.com/office/drawing/2014/main" id="{F886B265-A380-2385-33E8-39623F877E6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8924" y="452120"/>
            <a:ext cx="11445875" cy="703580"/>
          </a:xfr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 dirty="0">
                <a:solidFill>
                  <a:schemeClr val="tx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/>
              <a:t>Enter a One- or Two-Line Slide Title</a:t>
            </a:r>
          </a:p>
        </p:txBody>
      </p:sp>
      <p:sp>
        <p:nvSpPr>
          <p:cNvPr id="2" name="Date Placeholder 31">
            <a:extLst>
              <a:ext uri="{FF2B5EF4-FFF2-40B4-BE49-F238E27FC236}">
                <a16:creationId xmlns:a16="http://schemas.microsoft.com/office/drawing/2014/main" id="{F9F1F565-B46E-A132-7620-B930717366A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22CEA979-733F-46C3-A3B6-607F3A1472CE}" type="datetime4">
              <a:rPr lang="en-US" smtClean="0"/>
              <a:t>February 9, 2024</a:t>
            </a:fld>
            <a:r>
              <a:rPr lang="en-US"/>
              <a:t>  </a:t>
            </a:r>
            <a:r>
              <a:rPr lang="en-US" dirty="0"/>
              <a:t>| Valmont Industries, Inc.</a:t>
            </a:r>
          </a:p>
        </p:txBody>
      </p:sp>
    </p:spTree>
    <p:extLst>
      <p:ext uri="{BB962C8B-B14F-4D97-AF65-F5344CB8AC3E}">
        <p14:creationId xmlns:p14="http://schemas.microsoft.com/office/powerpoint/2010/main" val="941019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5951DE-1F0B-41F7-A58A-DA3F8BF6A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0" y="455295"/>
            <a:ext cx="11449050" cy="1097280"/>
          </a:xfrm>
          <a:prstGeom prst="rect">
            <a:avLst/>
          </a:prstGeom>
        </p:spPr>
        <p:txBody>
          <a:bodyPr vert="horz" lIns="182880" tIns="45720" rIns="91440" bIns="45720" rtlCol="0" anchor="t">
            <a:noAutofit/>
          </a:bodyPr>
          <a:lstStyle/>
          <a:p>
            <a:r>
              <a:rPr lang="en-US"/>
              <a:t>Enter a One- or Two-Line Slide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A5D773-4F78-43F0-9D30-129CE5AB60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9575" y="1554480"/>
            <a:ext cx="11325225" cy="45739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FA5FA5A1-449E-4410-E1DF-FEED6D05A0A9}"/>
              </a:ext>
            </a:extLst>
          </p:cNvPr>
          <p:cNvGrpSpPr/>
          <p:nvPr userDrawn="1"/>
        </p:nvGrpSpPr>
        <p:grpSpPr>
          <a:xfrm>
            <a:off x="0" y="6478529"/>
            <a:ext cx="11594618" cy="379471"/>
            <a:chOff x="0" y="6478529"/>
            <a:chExt cx="11594618" cy="379471"/>
          </a:xfrm>
        </p:grpSpPr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id="{17011878-84BD-D860-81AA-717B88D2649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88778" y="6478529"/>
              <a:ext cx="1005840" cy="165215"/>
            </a:xfrm>
            <a:prstGeom prst="rect">
              <a:avLst/>
            </a:prstGeom>
          </p:spPr>
        </p:pic>
        <p:sp>
          <p:nvSpPr>
            <p:cNvPr id="24" name="Rectangle 5">
              <a:extLst>
                <a:ext uri="{FF2B5EF4-FFF2-40B4-BE49-F238E27FC236}">
                  <a16:creationId xmlns:a16="http://schemas.microsoft.com/office/drawing/2014/main" id="{E46A1A03-87E6-4299-A27A-9073475A90B4}"/>
                </a:ext>
              </a:extLst>
            </p:cNvPr>
            <p:cNvSpPr/>
            <p:nvPr userDrawn="1"/>
          </p:nvSpPr>
          <p:spPr>
            <a:xfrm>
              <a:off x="0" y="6705909"/>
              <a:ext cx="11579939" cy="152091"/>
            </a:xfrm>
            <a:custGeom>
              <a:avLst/>
              <a:gdLst>
                <a:gd name="connsiteX0" fmla="*/ 0 w 11579939"/>
                <a:gd name="connsiteY0" fmla="*/ 0 h 144503"/>
                <a:gd name="connsiteX1" fmla="*/ 11579939 w 11579939"/>
                <a:gd name="connsiteY1" fmla="*/ 0 h 144503"/>
                <a:gd name="connsiteX2" fmla="*/ 11579939 w 11579939"/>
                <a:gd name="connsiteY2" fmla="*/ 144503 h 144503"/>
                <a:gd name="connsiteX3" fmla="*/ 0 w 11579939"/>
                <a:gd name="connsiteY3" fmla="*/ 144503 h 144503"/>
                <a:gd name="connsiteX4" fmla="*/ 0 w 11579939"/>
                <a:gd name="connsiteY4" fmla="*/ 0 h 144503"/>
                <a:gd name="connsiteX0" fmla="*/ 0 w 11579939"/>
                <a:gd name="connsiteY0" fmla="*/ 0 h 152091"/>
                <a:gd name="connsiteX1" fmla="*/ 11579939 w 11579939"/>
                <a:gd name="connsiteY1" fmla="*/ 0 h 152091"/>
                <a:gd name="connsiteX2" fmla="*/ 11496467 w 11579939"/>
                <a:gd name="connsiteY2" fmla="*/ 152091 h 152091"/>
                <a:gd name="connsiteX3" fmla="*/ 0 w 11579939"/>
                <a:gd name="connsiteY3" fmla="*/ 144503 h 152091"/>
                <a:gd name="connsiteX4" fmla="*/ 0 w 11579939"/>
                <a:gd name="connsiteY4" fmla="*/ 0 h 152091"/>
                <a:gd name="connsiteX0" fmla="*/ 0 w 11579939"/>
                <a:gd name="connsiteY0" fmla="*/ 0 h 152091"/>
                <a:gd name="connsiteX1" fmla="*/ 11579939 w 11579939"/>
                <a:gd name="connsiteY1" fmla="*/ 0 h 152091"/>
                <a:gd name="connsiteX2" fmla="*/ 11474300 w 11579939"/>
                <a:gd name="connsiteY2" fmla="*/ 152091 h 152091"/>
                <a:gd name="connsiteX3" fmla="*/ 0 w 11579939"/>
                <a:gd name="connsiteY3" fmla="*/ 144503 h 152091"/>
                <a:gd name="connsiteX4" fmla="*/ 0 w 11579939"/>
                <a:gd name="connsiteY4" fmla="*/ 0 h 152091"/>
                <a:gd name="connsiteX0" fmla="*/ 0 w 11579939"/>
                <a:gd name="connsiteY0" fmla="*/ 0 h 152091"/>
                <a:gd name="connsiteX1" fmla="*/ 11579939 w 11579939"/>
                <a:gd name="connsiteY1" fmla="*/ 0 h 152091"/>
                <a:gd name="connsiteX2" fmla="*/ 11435507 w 11579939"/>
                <a:gd name="connsiteY2" fmla="*/ 152091 h 152091"/>
                <a:gd name="connsiteX3" fmla="*/ 0 w 11579939"/>
                <a:gd name="connsiteY3" fmla="*/ 144503 h 152091"/>
                <a:gd name="connsiteX4" fmla="*/ 0 w 11579939"/>
                <a:gd name="connsiteY4" fmla="*/ 0 h 152091"/>
                <a:gd name="connsiteX0" fmla="*/ 0 w 11579939"/>
                <a:gd name="connsiteY0" fmla="*/ 0 h 152091"/>
                <a:gd name="connsiteX1" fmla="*/ 11579939 w 11579939"/>
                <a:gd name="connsiteY1" fmla="*/ 0 h 152091"/>
                <a:gd name="connsiteX2" fmla="*/ 11463216 w 11579939"/>
                <a:gd name="connsiteY2" fmla="*/ 152091 h 152091"/>
                <a:gd name="connsiteX3" fmla="*/ 0 w 11579939"/>
                <a:gd name="connsiteY3" fmla="*/ 144503 h 152091"/>
                <a:gd name="connsiteX4" fmla="*/ 0 w 11579939"/>
                <a:gd name="connsiteY4" fmla="*/ 0 h 1520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579939" h="152091">
                  <a:moveTo>
                    <a:pt x="0" y="0"/>
                  </a:moveTo>
                  <a:lnTo>
                    <a:pt x="11579939" y="0"/>
                  </a:lnTo>
                  <a:lnTo>
                    <a:pt x="11463216" y="152091"/>
                  </a:lnTo>
                  <a:lnTo>
                    <a:pt x="0" y="14450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F83"/>
            </a:solidFill>
            <a:ln>
              <a:solidFill>
                <a:srgbClr val="10608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Date Placeholder 31">
            <a:extLst>
              <a:ext uri="{FF2B5EF4-FFF2-40B4-BE49-F238E27FC236}">
                <a16:creationId xmlns:a16="http://schemas.microsoft.com/office/drawing/2014/main" id="{D8096892-B897-FDF3-0D56-64E47F26E0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6472" y="6383485"/>
            <a:ext cx="383770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5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2D7D405-1EA4-4AAD-8F7D-37AAF827A506}" type="slidenum">
              <a:rPr lang="en-US" smtClean="0"/>
              <a:pPr/>
              <a:t>‹#›</a:t>
            </a:fld>
            <a:r>
              <a:rPr lang="en-US"/>
              <a:t>      </a:t>
            </a:r>
            <a:fld id="{C0E8BB58-D252-41C6-A89F-E32491DBEFB9}" type="datetime4">
              <a:rPr lang="en-US" smtClean="0"/>
              <a:t>February 9, 2024</a:t>
            </a:fld>
            <a:r>
              <a:rPr lang="en-US"/>
              <a:t>  </a:t>
            </a:r>
            <a:r>
              <a:rPr lang="en-US" dirty="0"/>
              <a:t>| Valmont Industries, Inc.</a:t>
            </a:r>
          </a:p>
        </p:txBody>
      </p:sp>
    </p:spTree>
    <p:extLst>
      <p:ext uri="{BB962C8B-B14F-4D97-AF65-F5344CB8AC3E}">
        <p14:creationId xmlns:p14="http://schemas.microsoft.com/office/powerpoint/2010/main" val="1020920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7" r:id="rId2"/>
    <p:sldLayoutId id="2147483705" r:id="rId3"/>
    <p:sldLayoutId id="2147483712" r:id="rId4"/>
    <p:sldLayoutId id="2147483704" r:id="rId5"/>
    <p:sldLayoutId id="2147483710" r:id="rId6"/>
    <p:sldLayoutId id="2147483713" r:id="rId7"/>
    <p:sldLayoutId id="2147483715" r:id="rId8"/>
    <p:sldLayoutId id="2147483708" r:id="rId9"/>
    <p:sldLayoutId id="2147483709" r:id="rId10"/>
    <p:sldLayoutId id="2147483706" r:id="rId11"/>
    <p:sldLayoutId id="2147483714" r:id="rId12"/>
  </p:sldLayoutIdLst>
  <p:hf sldNum="0" hdr="0" ft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lang="en-US" sz="3600" b="1" kern="1200" dirty="0">
          <a:solidFill>
            <a:schemeClr val="tx1"/>
          </a:solidFill>
          <a:latin typeface="+mj-lt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75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375"/>
        </a:spcBef>
        <a:buSzPct val="90000"/>
        <a:buFont typeface="Courier New" panose="02070309020205020404" pitchFamily="49" charset="0"/>
        <a:buChar char="o"/>
        <a:defRPr sz="16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312" userDrawn="1">
          <p15:clr>
            <a:srgbClr val="F26B43"/>
          </p15:clr>
        </p15:guide>
        <p15:guide id="4" pos="739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61E93-25D4-590D-EE03-61C40D5BB07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/>
              <a:t>Insert Your 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72CE2C-E0A7-D098-26F9-EB275B2293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Optional Subtitle</a:t>
            </a:r>
          </a:p>
        </p:txBody>
      </p:sp>
    </p:spTree>
    <p:extLst>
      <p:ext uri="{BB962C8B-B14F-4D97-AF65-F5344CB8AC3E}">
        <p14:creationId xmlns:p14="http://schemas.microsoft.com/office/powerpoint/2010/main" val="1374461876"/>
      </p:ext>
    </p:extLst>
  </p:cSld>
  <p:clrMapOvr>
    <a:masterClrMapping/>
  </p:clrMapOvr>
</p:sld>
</file>

<file path=ppt/theme/theme1.xml><?xml version="1.0" encoding="utf-8"?>
<a:theme xmlns:a="http://schemas.openxmlformats.org/drawingml/2006/main" name="Valmont Corporate">
  <a:themeElements>
    <a:clrScheme name="Valmont 2024">
      <a:dk1>
        <a:srgbClr val="000000"/>
      </a:dk1>
      <a:lt1>
        <a:srgbClr val="FFFFFF"/>
      </a:lt1>
      <a:dk2>
        <a:srgbClr val="4D4D4F"/>
      </a:dk2>
      <a:lt2>
        <a:srgbClr val="DCDCDE"/>
      </a:lt2>
      <a:accent1>
        <a:srgbClr val="005F83"/>
      </a:accent1>
      <a:accent2>
        <a:srgbClr val="000000"/>
      </a:accent2>
      <a:accent3>
        <a:srgbClr val="38B6C6"/>
      </a:accent3>
      <a:accent4>
        <a:srgbClr val="8EA801"/>
      </a:accent4>
      <a:accent5>
        <a:srgbClr val="FDA306"/>
      </a:accent5>
      <a:accent6>
        <a:srgbClr val="C83A1E"/>
      </a:accent6>
      <a:hlink>
        <a:srgbClr val="005F83"/>
      </a:hlink>
      <a:folHlink>
        <a:srgbClr val="005F83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 w="9525"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tailEnd type="none"/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  <a:txDef>
      <a:spPr>
        <a:noFill/>
      </a:spPr>
      <a:bodyPr wrap="square">
        <a:spAutoFit/>
      </a:bodyPr>
      <a:lstStyle>
        <a:defPPr algn="l">
          <a:spcAft>
            <a:spcPts val="600"/>
          </a:spcAft>
          <a:defRPr sz="1400" b="0" i="0" u="none" strike="noStrike" dirty="0" smtClean="0">
            <a:solidFill>
              <a:schemeClr val="tx2"/>
            </a:solidFill>
            <a:effectLst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B189ED29D271847B91DE70A18B65C57" ma:contentTypeVersion="23" ma:contentTypeDescription="Create a new document." ma:contentTypeScope="" ma:versionID="1a5bccad0f97f6c12eccdb114bacb2e3">
  <xsd:schema xmlns:xsd="http://www.w3.org/2001/XMLSchema" xmlns:xs="http://www.w3.org/2001/XMLSchema" xmlns:p="http://schemas.microsoft.com/office/2006/metadata/properties" xmlns:ns1="http://schemas.microsoft.com/sharepoint/v3" xmlns:ns2="5dc5f566-e004-46b3-9040-5c9277845de5" xmlns:ns3="f9b4fecd-8a8a-49de-8598-92cc1c15c01e" targetNamespace="http://schemas.microsoft.com/office/2006/metadata/properties" ma:root="true" ma:fieldsID="1d09686a75f42b60b0bd7894da351aec" ns1:_="" ns2:_="" ns3:_="">
    <xsd:import namespace="http://schemas.microsoft.com/sharepoint/v3"/>
    <xsd:import namespace="5dc5f566-e004-46b3-9040-5c9277845de5"/>
    <xsd:import namespace="f9b4fecd-8a8a-49de-8598-92cc1c15c01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3:TaxCatchAll" minOccurs="0"/>
                <xsd:element ref="ns2:Preview" minOccurs="0"/>
                <xsd:element ref="ns2:Preview2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c5f566-e004-46b3-9040-5c9277845de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459bbc5c-7168-463f-b01e-baa239e1b99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Preview" ma:index="26" nillable="true" ma:displayName="Preview" ma:internalName="Preview">
      <xsd:simpleType>
        <xsd:restriction base="dms:Unknown"/>
      </xsd:simpleType>
    </xsd:element>
    <xsd:element name="Preview2" ma:index="27" nillable="true" ma:displayName="Preview2" ma:format="Image" ma:internalName="Preview2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SearchProperties" ma:index="2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9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b4fecd-8a8a-49de-8598-92cc1c15c01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ac308d5e-3e58-4cda-bee2-10d4157f494a}" ma:internalName="TaxCatchAll" ma:showField="CatchAllData" ma:web="f9b4fecd-8a8a-49de-8598-92cc1c15c01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9b4fecd-8a8a-49de-8598-92cc1c15c01e" xsi:nil="true"/>
    <_ip_UnifiedCompliancePolicyUIAction xmlns="http://schemas.microsoft.com/sharepoint/v3" xsi:nil="true"/>
    <_ip_UnifiedCompliancePolicyProperties xmlns="http://schemas.microsoft.com/sharepoint/v3" xsi:nil="true"/>
    <lcf76f155ced4ddcb4097134ff3c332f xmlns="5dc5f566-e004-46b3-9040-5c9277845de5">
      <Terms xmlns="http://schemas.microsoft.com/office/infopath/2007/PartnerControls"/>
    </lcf76f155ced4ddcb4097134ff3c332f>
    <Preview xmlns="5dc5f566-e004-46b3-9040-5c9277845de5" xsi:nil="true"/>
    <Preview2 xmlns="5dc5f566-e004-46b3-9040-5c9277845de5">
      <Url xsi:nil="true"/>
      <Description xsi:nil="true"/>
    </Preview2>
  </documentManagement>
</p:properties>
</file>

<file path=customXml/itemProps1.xml><?xml version="1.0" encoding="utf-8"?>
<ds:datastoreItem xmlns:ds="http://schemas.openxmlformats.org/officeDocument/2006/customXml" ds:itemID="{6DE675CB-E065-43CA-B91C-9664207753BE}">
  <ds:schemaRefs>
    <ds:schemaRef ds:uri="5dc5f566-e004-46b3-9040-5c9277845de5"/>
    <ds:schemaRef ds:uri="f9b4fecd-8a8a-49de-8598-92cc1c15c01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813E6D1F-E8F4-448A-A204-68D7908D469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441C7AC-6239-4CE0-A486-6D84C8CA89DC}">
  <ds:schemaRefs>
    <ds:schemaRef ds:uri="5dc5f566-e004-46b3-9040-5c9277845de5"/>
    <ds:schemaRef ds:uri="f9b4fecd-8a8a-49de-8598-92cc1c15c01e"/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730</TotalTime>
  <Words>16</Words>
  <Application>Microsoft Office PowerPoint</Application>
  <PresentationFormat>Widescreen</PresentationFormat>
  <Paragraphs>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Valmont Corporate</vt:lpstr>
      <vt:lpstr>Insert Your Presentation Title</vt:lpstr>
    </vt:vector>
  </TitlesOfParts>
  <Manager>marketing</Manager>
  <Company>Valmont Industries,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presentation template</dc:subject>
  <dc:creator>Kathryn</dc:creator>
  <cp:keywords>presentation; valmont;</cp:keywords>
  <cp:lastModifiedBy>Boriana Ditcheva</cp:lastModifiedBy>
  <cp:revision>37</cp:revision>
  <cp:lastPrinted>2020-01-28T18:43:14Z</cp:lastPrinted>
  <dcterms:created xsi:type="dcterms:W3CDTF">2019-12-17T01:29:16Z</dcterms:created>
  <dcterms:modified xsi:type="dcterms:W3CDTF">2024-02-09T20:07:03Z</dcterms:modified>
  <cp:category>template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0x0101007B189ED29D271847B91DE70A18B65C57</vt:lpwstr>
  </property>
  <property fmtid="{D5CDD505-2E9C-101B-9397-08002B2CF9AE}" pid="3" name="MediaServiceImageTags">
    <vt:lpwstr/>
  </property>
</Properties>
</file>