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89E30A-B3C6-630D-FC29-43547B2D4248}" name="Kros-Dorfmeyer, Jennifer" initials="KJ" userId="S::jk708219@na.valmont.com::17799ebc-cf62-4090-ac63-7b3290170d88" providerId="AD"/>
  <p188:author id="{FD45F271-2238-B7BC-B34F-3FFE03108168}" name="Boriana Ditcheva" initials="BD" userId="84fef8162b85ecb3" providerId="Windows Live"/>
  <p188:author id="{79440698-9695-41AA-1CFE-AB1DC84F35F8}" name="Freimanis, Jay L." initials="" userId="S::ja711045@na.valmont.com::70d8a0dc-5722-4cf1-9e92-0c27edcb4d59" providerId="AD"/>
  <p188:author id="{7A0442E8-AC2D-F588-DF3B-921DFE166CF8}" name="Troia, Kathleen A." initials="" userId="S::kt714109@na.valmont.com::3f8cd32d-b3fc-45e3-9fcd-d59232af49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93D0"/>
    <a:srgbClr val="0085CA"/>
    <a:srgbClr val="A7A8AA"/>
    <a:srgbClr val="CBA9E5"/>
    <a:srgbClr val="1A85C8"/>
    <a:srgbClr val="1485C8"/>
    <a:srgbClr val="9CA3AD"/>
    <a:srgbClr val="4F868E"/>
    <a:srgbClr val="23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56A97-D04B-A25E-A441-4B1F920566EF}" v="3" dt="2024-01-31T20:00:32.183"/>
    <p1510:client id="{B7557629-34B9-C67E-C26C-2418C37A460E}" v="3" dt="2024-01-31T16:54:58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3" autoAdjust="0"/>
    <p:restoredTop sz="86331" autoAdjust="0"/>
  </p:normalViewPr>
  <p:slideViewPr>
    <p:cSldViewPr snapToGrid="0">
      <p:cViewPr varScale="1">
        <p:scale>
          <a:sx n="89" d="100"/>
          <a:sy n="89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7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2C7A9C-B423-4A98-A631-9DEC1EC66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1948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Valmont Industries, Inc.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B1AA7-00AF-41BA-8148-7F35B502BF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2699877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457200"/>
            <a:fld id="{25DA56C9-8028-4EB0-B2D5-CB065145CA20}" type="datetime4"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February 9, 2024</a:t>
            </a:fld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F0718C-862E-430F-885E-AF8CF5021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CB46A0F-E896-46D4-828E-5B634477D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19661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3381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 Industries, Inc.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2737803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4D8696-31C7-4210-9C4C-F90DC7E7C718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51C374-1E7A-D4E6-9568-41C746E3C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41" y="9181675"/>
            <a:ext cx="1005840" cy="16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859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Valmont Industries, Inc.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0505B86-A28D-45C2-8BE6-C12C3A444147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59821-13FE-4DB5-940A-55CEF46931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8BAA0-EBF8-4F7E-850F-ED09FCBE48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4" y="3140240"/>
            <a:ext cx="3216306" cy="52829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Valmont</a:t>
            </a:r>
            <a:r>
              <a:rPr lang="en-US" sz="1050" baseline="30000" dirty="0">
                <a:solidFill>
                  <a:schemeClr val="bg1"/>
                </a:solidFill>
              </a:rPr>
              <a:t>®</a:t>
            </a:r>
            <a:r>
              <a:rPr lang="en-US" sz="1050" dirty="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 dirty="0">
                <a:solidFill>
                  <a:schemeClr val="bg1"/>
                </a:solidFill>
              </a:rPr>
              <a:t>© 2024</a:t>
            </a:r>
          </a:p>
        </p:txBody>
      </p:sp>
    </p:spTree>
    <p:extLst>
      <p:ext uri="{BB962C8B-B14F-4D97-AF65-F5344CB8AC3E}">
        <p14:creationId xmlns:p14="http://schemas.microsoft.com/office/powerpoint/2010/main" val="788553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8B2381-8F59-7F2C-D52F-FC417EC73F88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5578061-26E1-8FF9-B565-2CF7BC8E7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350F3AF8-246A-CB2D-9B0D-12EF4B503A48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69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5651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64728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2670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6DD494-8B36-498B-8461-DB16BDDB5FEF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22C9F5F-CBED-420D-A65A-B7BB1ABD0B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F8430B27-2998-4AE6-8F3B-F92F18F1BB1A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77354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7C6CA6E-6A0A-4503-C93A-E5E357365B82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A498A19-2C96-069C-A189-7D7D31F78F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68EF6D7E-EAC2-910F-F01D-5DAD091AEC9D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1417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B7A018D-9484-488B-B449-EB1A5E379DA3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6051080-1D0C-9774-E505-83A47D90CF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E78BB90B-E036-7A6D-50DD-C656AE08EEAF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96426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C6CA6E-6A0A-4503-C93A-E5E357365B82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A498A19-2C96-069C-A189-7D7D31F78F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68EF6D7E-EAC2-910F-F01D-5DAD091AEC9D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3050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405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C6CA6E-6A0A-4503-C93A-E5E357365B82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A498A19-2C96-069C-A189-7D7D31F78F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68EF6D7E-EAC2-910F-F01D-5DAD091AEC9D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353755-2DBD-417B-C809-418C4FF04537}"/>
              </a:ext>
            </a:extLst>
          </p:cNvPr>
          <p:cNvSpPr/>
          <p:nvPr userDrawn="1"/>
        </p:nvSpPr>
        <p:spPr>
          <a:xfrm>
            <a:off x="8839200" y="0"/>
            <a:ext cx="3352800" cy="63881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098650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6444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40;p141">
            <a:extLst>
              <a:ext uri="{FF2B5EF4-FFF2-40B4-BE49-F238E27FC236}">
                <a16:creationId xmlns:a16="http://schemas.microsoft.com/office/drawing/2014/main" id="{A1AC0444-4ADA-8025-3948-E82B105469B3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F629AFF-81CB-C7F3-75AF-F4BF04F92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038" y="6481825"/>
            <a:ext cx="1014410" cy="166622"/>
          </a:xfrm>
          <a:prstGeom prst="rect">
            <a:avLst/>
          </a:prstGeom>
        </p:spPr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5B43B39-D734-3322-87B0-588D8E0382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8D639E65-D989-4690-724D-2C8A1505DB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5F625DF-AC39-C669-79D2-6A31F22140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2D5373E7-CDF9-B4C8-0397-70B88555B8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32" name="Text Placeholder 21">
            <a:extLst>
              <a:ext uri="{FF2B5EF4-FFF2-40B4-BE49-F238E27FC236}">
                <a16:creationId xmlns:a16="http://schemas.microsoft.com/office/drawing/2014/main" id="{ECC5E45E-1995-421C-25C6-778876D86C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D98D08EA-D081-7DFD-9E5D-8B6B6C819F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</p:spTree>
    <p:extLst>
      <p:ext uri="{BB962C8B-B14F-4D97-AF65-F5344CB8AC3E}">
        <p14:creationId xmlns:p14="http://schemas.microsoft.com/office/powerpoint/2010/main" val="202774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210E14-BDDD-16EF-6B5C-4BE390A42EA8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6CBE2DF-F875-F926-5506-6393B3D6EA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E0CC991F-349F-9B62-6EFA-CC1E96F0C2D9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410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A5FA5A1-449E-4410-E1DF-FEED6D05A0A9}"/>
              </a:ext>
            </a:extLst>
          </p:cNvPr>
          <p:cNvGrpSpPr/>
          <p:nvPr userDrawn="1"/>
        </p:nvGrpSpPr>
        <p:grpSpPr>
          <a:xfrm>
            <a:off x="0" y="6478529"/>
            <a:ext cx="11594618" cy="379471"/>
            <a:chOff x="0" y="6478529"/>
            <a:chExt cx="11594618" cy="37947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7011878-84BD-D860-81AA-717B88D26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8778" y="6478529"/>
              <a:ext cx="1005840" cy="165215"/>
            </a:xfrm>
            <a:prstGeom prst="rect">
              <a:avLst/>
            </a:prstGeom>
          </p:spPr>
        </p:pic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E46A1A03-87E6-4299-A27A-9073475A90B4}"/>
                </a:ext>
              </a:extLst>
            </p:cNvPr>
            <p:cNvSpPr/>
            <p:nvPr userDrawn="1"/>
          </p:nvSpPr>
          <p:spPr>
            <a:xfrm>
              <a:off x="0" y="6705909"/>
              <a:ext cx="11579939" cy="152091"/>
            </a:xfrm>
            <a:custGeom>
              <a:avLst/>
              <a:gdLst>
                <a:gd name="connsiteX0" fmla="*/ 0 w 11579939"/>
                <a:gd name="connsiteY0" fmla="*/ 0 h 144503"/>
                <a:gd name="connsiteX1" fmla="*/ 11579939 w 11579939"/>
                <a:gd name="connsiteY1" fmla="*/ 0 h 144503"/>
                <a:gd name="connsiteX2" fmla="*/ 11579939 w 11579939"/>
                <a:gd name="connsiteY2" fmla="*/ 144503 h 144503"/>
                <a:gd name="connsiteX3" fmla="*/ 0 w 11579939"/>
                <a:gd name="connsiteY3" fmla="*/ 144503 h 144503"/>
                <a:gd name="connsiteX4" fmla="*/ 0 w 11579939"/>
                <a:gd name="connsiteY4" fmla="*/ 0 h 144503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9646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74300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35507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  <a:gd name="connsiteX0" fmla="*/ 0 w 11579939"/>
                <a:gd name="connsiteY0" fmla="*/ 0 h 152091"/>
                <a:gd name="connsiteX1" fmla="*/ 11579939 w 11579939"/>
                <a:gd name="connsiteY1" fmla="*/ 0 h 152091"/>
                <a:gd name="connsiteX2" fmla="*/ 11463216 w 11579939"/>
                <a:gd name="connsiteY2" fmla="*/ 152091 h 152091"/>
                <a:gd name="connsiteX3" fmla="*/ 0 w 11579939"/>
                <a:gd name="connsiteY3" fmla="*/ 144503 h 152091"/>
                <a:gd name="connsiteX4" fmla="*/ 0 w 11579939"/>
                <a:gd name="connsiteY4" fmla="*/ 0 h 1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9939" h="152091">
                  <a:moveTo>
                    <a:pt x="0" y="0"/>
                  </a:moveTo>
                  <a:lnTo>
                    <a:pt x="11579939" y="0"/>
                  </a:lnTo>
                  <a:lnTo>
                    <a:pt x="11463216" y="152091"/>
                  </a:lnTo>
                  <a:lnTo>
                    <a:pt x="0" y="1445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F83"/>
            </a:solidFill>
            <a:ln>
              <a:solidFill>
                <a:srgbClr val="1060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t>February 9, 2024</a:t>
            </a:fld>
            <a:r>
              <a:rPr lang="en-US"/>
              <a:t>  </a:t>
            </a:r>
            <a:r>
              <a:rPr lang="en-US" dirty="0"/>
              <a:t>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102092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7" r:id="rId2"/>
    <p:sldLayoutId id="2147483705" r:id="rId3"/>
    <p:sldLayoutId id="2147483712" r:id="rId4"/>
    <p:sldLayoutId id="2147483704" r:id="rId5"/>
    <p:sldLayoutId id="2147483710" r:id="rId6"/>
    <p:sldLayoutId id="2147483713" r:id="rId7"/>
    <p:sldLayoutId id="2147483715" r:id="rId8"/>
    <p:sldLayoutId id="2147483708" r:id="rId9"/>
    <p:sldLayoutId id="2147483709" r:id="rId10"/>
    <p:sldLayoutId id="2147483706" r:id="rId11"/>
    <p:sldLayoutId id="2147483714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1E93-25D4-590D-EE03-61C40D5BB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Insert 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2CE2C-E0A7-D098-26F9-EB275B229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74461876"/>
      </p:ext>
    </p:extLst>
  </p:cSld>
  <p:clrMapOvr>
    <a:masterClrMapping/>
  </p:clrMapOvr>
</p:sld>
</file>

<file path=ppt/theme/theme1.xml><?xml version="1.0" encoding="utf-8"?>
<a:theme xmlns:a="http://schemas.openxmlformats.org/drawingml/2006/main" name="Valmont Corporate">
  <a:themeElements>
    <a:clrScheme name="Valmont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38B6C6"/>
      </a:accent3>
      <a:accent4>
        <a:srgbClr val="8EA801"/>
      </a:accent4>
      <a:accent5>
        <a:srgbClr val="FDA306"/>
      </a:accent5>
      <a:accent6>
        <a:srgbClr val="C83A1E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189ED29D271847B91DE70A18B65C57" ma:contentTypeVersion="23" ma:contentTypeDescription="Create a new document." ma:contentTypeScope="" ma:versionID="1a5bccad0f97f6c12eccdb114bacb2e3">
  <xsd:schema xmlns:xsd="http://www.w3.org/2001/XMLSchema" xmlns:xs="http://www.w3.org/2001/XMLSchema" xmlns:p="http://schemas.microsoft.com/office/2006/metadata/properties" xmlns:ns1="http://schemas.microsoft.com/sharepoint/v3" xmlns:ns2="5dc5f566-e004-46b3-9040-5c9277845de5" xmlns:ns3="f9b4fecd-8a8a-49de-8598-92cc1c15c01e" targetNamespace="http://schemas.microsoft.com/office/2006/metadata/properties" ma:root="true" ma:fieldsID="1d09686a75f42b60b0bd7894da351aec" ns1:_="" ns2:_="" ns3:_="">
    <xsd:import namespace="http://schemas.microsoft.com/sharepoint/v3"/>
    <xsd:import namespace="5dc5f566-e004-46b3-9040-5c9277845de5"/>
    <xsd:import namespace="f9b4fecd-8a8a-49de-8598-92cc1c15c0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Preview" minOccurs="0"/>
                <xsd:element ref="ns2:Preview2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5f566-e004-46b3-9040-5c9277845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59bbc5c-7168-463f-b01e-baa239e1b9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6" nillable="true" ma:displayName="Preview" ma:internalName="Preview">
      <xsd:simpleType>
        <xsd:restriction base="dms:Unknown"/>
      </xsd:simpleType>
    </xsd:element>
    <xsd:element name="Preview2" ma:index="27" nillable="true" ma:displayName="Preview2" ma:format="Image" ma:internalName="Preview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4fecd-8a8a-49de-8598-92cc1c15c01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c308d5e-3e58-4cda-bee2-10d4157f494a}" ma:internalName="TaxCatchAll" ma:showField="CatchAllData" ma:web="f9b4fecd-8a8a-49de-8598-92cc1c15c0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b4fecd-8a8a-49de-8598-92cc1c15c01e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dc5f566-e004-46b3-9040-5c9277845de5">
      <Terms xmlns="http://schemas.microsoft.com/office/infopath/2007/PartnerControls"/>
    </lcf76f155ced4ddcb4097134ff3c332f>
    <Preview xmlns="5dc5f566-e004-46b3-9040-5c9277845de5" xsi:nil="true"/>
    <Preview2 xmlns="5dc5f566-e004-46b3-9040-5c9277845de5">
      <Url xsi:nil="true"/>
      <Description xsi:nil="true"/>
    </Preview2>
  </documentManagement>
</p:properties>
</file>

<file path=customXml/itemProps1.xml><?xml version="1.0" encoding="utf-8"?>
<ds:datastoreItem xmlns:ds="http://schemas.openxmlformats.org/officeDocument/2006/customXml" ds:itemID="{6DE675CB-E065-43CA-B91C-9664207753BE}">
  <ds:schemaRefs>
    <ds:schemaRef ds:uri="5dc5f566-e004-46b3-9040-5c9277845de5"/>
    <ds:schemaRef ds:uri="f9b4fecd-8a8a-49de-8598-92cc1c15c0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13E6D1F-E8F4-448A-A204-68D7908D46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41C7AC-6239-4CE0-A486-6D84C8CA89DC}">
  <ds:schemaRefs>
    <ds:schemaRef ds:uri="5dc5f566-e004-46b3-9040-5c9277845de5"/>
    <ds:schemaRef ds:uri="f9b4fecd-8a8a-49de-8598-92cc1c15c01e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16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Valmont Corporate</vt:lpstr>
      <vt:lpstr>Insert Your Presentation Title</vt:lpstr>
    </vt:vector>
  </TitlesOfParts>
  <Manager>marketing</Manager>
  <Company>Valmont Industries,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Kathryn</dc:creator>
  <cp:keywords>presentation; valmont;</cp:keywords>
  <cp:lastModifiedBy>Boriana Ditcheva</cp:lastModifiedBy>
  <cp:revision>37</cp:revision>
  <cp:lastPrinted>2020-01-28T18:43:14Z</cp:lastPrinted>
  <dcterms:created xsi:type="dcterms:W3CDTF">2019-12-17T01:29:16Z</dcterms:created>
  <dcterms:modified xsi:type="dcterms:W3CDTF">2024-02-09T20:07:03Z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0x0101007B189ED29D271847B91DE70A18B65C57</vt:lpwstr>
  </property>
  <property fmtid="{D5CDD505-2E9C-101B-9397-08002B2CF9AE}" pid="3" name="MediaServiceImageTags">
    <vt:lpwstr/>
  </property>
</Properties>
</file>