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B1F080A-C8C1-627C-FFA8-5C84DFC0B17D}" name="Zwiener, Jill A." initials="JZ" userId="S::JAZ1@na.valmont.com::05cfe66d-1e77-493c-973d-9b8507ee1af3" providerId="AD"/>
  <p188:author id="{1E89E30A-B3C6-630D-FC29-43547B2D4248}" name="Kros-Dorfmeyer, Jennifer" initials="KJ" userId="S::jk708219@na.valmont.com::17799ebc-cf62-4090-ac63-7b3290170d88" providerId="AD"/>
  <p188:author id="{38C6453E-0B01-76D9-1D29-98CA343C2C9A}" name="Reutzel, Fernanda" initials="RF" userId="S::fr718723@na.valmont.com::397ab9b5-5b96-4d70-bc28-13b727e042c8" providerId="AD"/>
  <p188:author id="{7BB2C966-A816-2FD8-2F8E-D65EA7D76524}" name="Zwiener, Jill A." initials="ZA" userId="S::jaz1@na.valmont.com::05cfe66d-1e77-493c-973d-9b8507ee1af3" providerId="AD"/>
  <p188:author id="{FD45F271-2238-B7BC-B34F-3FFE03108168}" name="Boriana Ditcheva" initials="BD" userId="84fef8162b85ecb3" providerId="Windows Live"/>
  <p188:author id="{1742BA96-CAAA-4D2D-AF1B-67FC8A6E70E0}" name="Novotny, Rebecca L." initials="NL" userId="S::rln2@na.valmont.com::79886c6f-1aec-413c-a3bd-d405c666faaa" providerId="AD"/>
  <p188:author id="{79440698-9695-41AA-1CFE-AB1DC84F35F8}" name="Freimanis, Jay L." initials="" userId="S::ja711045@na.valmont.com::70d8a0dc-5722-4cf1-9e92-0c27edcb4d59" providerId="AD"/>
  <p188:author id="{7A0442E8-AC2D-F588-DF3B-921DFE166CF8}" name="Troia, Kathleen A." initials="" userId="S::kt714109@na.valmont.com::3f8cd32d-b3fc-45e3-9fcd-d59232af496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93D0"/>
    <a:srgbClr val="0085CA"/>
    <a:srgbClr val="A7A8AA"/>
    <a:srgbClr val="CBA9E5"/>
    <a:srgbClr val="1A85C8"/>
    <a:srgbClr val="1485C8"/>
    <a:srgbClr val="9CA3AD"/>
    <a:srgbClr val="4F868E"/>
    <a:srgbClr val="236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7" autoAdjust="0"/>
    <p:restoredTop sz="91667" autoAdjust="0"/>
  </p:normalViewPr>
  <p:slideViewPr>
    <p:cSldViewPr snapToGrid="0">
      <p:cViewPr varScale="1">
        <p:scale>
          <a:sx n="176" d="100"/>
          <a:sy n="176" d="100"/>
        </p:scale>
        <p:origin x="224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2C7A9C-B423-4A98-A631-9DEC1EC66C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71948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Valmont Industries, Inc.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B1AA7-00AF-41BA-8148-7F35B502BF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2699877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457200"/>
            <a:fld id="{25DA56C9-8028-4EB0-B2D5-CB065145CA20}" type="datetime4"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July 21, 2025</a:t>
            </a:fld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DF0718C-862E-430F-885E-AF8CF50214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3381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ctr" anchorCtr="0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valmont.com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CB46A0F-E896-46D4-828E-5B634477DE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2737803" cy="481726"/>
          </a:xfrm>
          <a:prstGeom prst="rect">
            <a:avLst/>
          </a:prstGeom>
        </p:spPr>
        <p:txBody>
          <a:bodyPr vert="horz" lIns="96661" tIns="48331" rIns="96661" bIns="48331" rtlCol="0" anchor="ctr" anchorCtr="0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759821-13FE-4DB5-940A-55CEF46931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19661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3381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 Industries, Inc.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2737803" cy="4817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D4D8696-31C7-4210-9C4C-F90DC7E7C718}" type="datetime4">
              <a:rPr lang="en-US" smtClean="0"/>
              <a:t>July 21, 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381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t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2737803" cy="481726"/>
          </a:xfrm>
          <a:prstGeom prst="rect">
            <a:avLst/>
          </a:prstGeom>
        </p:spPr>
        <p:txBody>
          <a:bodyPr vert="horz" lIns="96661" tIns="48331" rIns="96661" bIns="48331" rtlCol="0" anchor="t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759821-13FE-4DB5-940A-55CEF46931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51C374-1E7A-D4E6-9568-41C746E3C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041" y="9181675"/>
            <a:ext cx="1005840" cy="16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859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Valmont Industries, Inc.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0505B86-A28D-45C2-8BE6-C12C3A444147}" type="datetime4">
              <a:rPr lang="en-US" smtClean="0"/>
              <a:t>July 21,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valmont.com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59821-13FE-4DB5-940A-55CEF46931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3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20E53A-965F-9B2C-8C7C-49449CA96C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8120665" cy="6858000"/>
          </a:xfrm>
          <a:custGeom>
            <a:avLst/>
            <a:gdLst>
              <a:gd name="connsiteX0" fmla="*/ 0 w 8120665"/>
              <a:gd name="connsiteY0" fmla="*/ 0 h 6858000"/>
              <a:gd name="connsiteX1" fmla="*/ 8120665 w 8120665"/>
              <a:gd name="connsiteY1" fmla="*/ 0 h 6858000"/>
              <a:gd name="connsiteX2" fmla="*/ 4099826 w 8120665"/>
              <a:gd name="connsiteY2" fmla="*/ 6858000 h 6858000"/>
              <a:gd name="connsiteX3" fmla="*/ 0 w 8120665"/>
              <a:gd name="connsiteY3" fmla="*/ 6858000 h 6858000"/>
              <a:gd name="connsiteX4" fmla="*/ 0 w 812066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0665" h="6858000">
                <a:moveTo>
                  <a:pt x="0" y="0"/>
                </a:moveTo>
                <a:lnTo>
                  <a:pt x="8120665" y="0"/>
                </a:lnTo>
                <a:lnTo>
                  <a:pt x="40998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1B66BE1-A30E-4E4E-A4BE-8C14FDF74C9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743700" y="3145971"/>
            <a:ext cx="4840514" cy="1605189"/>
          </a:xfr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i="0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4420C1-1DD3-4E48-8F44-B71BD0F19EE0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743697" y="4747986"/>
            <a:ext cx="4840513" cy="957943"/>
          </a:xfrm>
        </p:spPr>
        <p:txBody>
          <a:bodyPr lIns="182880" rIns="18288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Optional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06206-8068-B6F5-F22A-47087335CC14}"/>
              </a:ext>
            </a:extLst>
          </p:cNvPr>
          <p:cNvSpPr txBox="1"/>
          <p:nvPr userDrawn="1"/>
        </p:nvSpPr>
        <p:spPr>
          <a:xfrm>
            <a:off x="970067" y="6504460"/>
            <a:ext cx="2279462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>
                <a:solidFill>
                  <a:schemeClr val="bg1"/>
                </a:solidFill>
              </a:rPr>
              <a:t>Valmont</a:t>
            </a:r>
            <a:r>
              <a:rPr lang="en-US" sz="1050" baseline="30000">
                <a:solidFill>
                  <a:schemeClr val="bg1"/>
                </a:solidFill>
              </a:rPr>
              <a:t>®</a:t>
            </a:r>
            <a:r>
              <a:rPr lang="en-US" sz="1050">
                <a:solidFill>
                  <a:schemeClr val="bg1"/>
                </a:solidFill>
              </a:rPr>
              <a:t> Industries, Inc.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5AED3-CB37-038E-31F4-3030FC1D984B}"/>
              </a:ext>
            </a:extLst>
          </p:cNvPr>
          <p:cNvSpPr txBox="1"/>
          <p:nvPr userDrawn="1"/>
        </p:nvSpPr>
        <p:spPr>
          <a:xfrm>
            <a:off x="461739" y="6504460"/>
            <a:ext cx="578178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© 2025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AD10F43-C22E-1308-1239-6093C64D30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5683" y="3157546"/>
            <a:ext cx="2673881" cy="82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553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57" y="1457740"/>
            <a:ext cx="4870217" cy="7315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7ABCC-C40F-4F13-AFF0-562B5049C2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0" y="1473509"/>
            <a:ext cx="4901415" cy="731520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350F3AF8-246A-CB2D-9B0D-12EF4B503A48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DBB1FC0-16E4-F896-76F0-4DDC1155F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6D98D1-82B0-8EB2-045C-BBE2283CF8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005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EB213DD4-B069-7B9C-D52C-C1775A523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A30C562C-4D88-9D5E-471E-3A3895CB04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34F244DC-362E-4A97-A4A3-41523A1A0B95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6694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56515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48371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176A62D9-3F21-4657-B51A-F31EA794910F}"/>
              </a:ext>
            </a:extLst>
          </p:cNvPr>
          <p:cNvSpPr/>
          <p:nvPr userDrawn="1"/>
        </p:nvSpPr>
        <p:spPr>
          <a:xfrm>
            <a:off x="0" y="2100185"/>
            <a:ext cx="12200793" cy="2656205"/>
          </a:xfrm>
          <a:prstGeom prst="rect">
            <a:avLst/>
          </a:pr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EBF8-213E-41FD-AAC1-736D99D48B8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50" y="2430680"/>
            <a:ext cx="6668545" cy="200447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3800" b="0" i="0" kern="1200" cap="none" baseline="0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Section Title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5E31569A-A5EE-D83D-DAAA-D348AE579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0C4CD9E-0EDB-4B72-B777-6AAB5CE2A9F3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2670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677354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1F10732-247E-4805-265C-2B320C003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2CCACC18-49D2-03E7-0D4B-9B09326B4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83D7D8F1-4712-42A1-A04A-DB1F7841DF45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14170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20E5B46-8D2A-9AE2-3DED-C2226466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552575"/>
            <a:ext cx="11334748" cy="4684572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E78BB90B-E036-7A6D-50DD-C656AE08EEAF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0180810-E01E-144F-AEDF-582A37F1B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Aktiv Grotesk Medium" panose="020B0504020202020204" pitchFamily="34" charset="0"/>
                <a:cs typeface="Aktiv Grotesk Medium" panose="020B05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52C23CF9-B4AD-181A-EADD-BC6112B0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F5C3A23-8B77-44DE-ABCE-FE58EBF45E1A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96426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11334748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138F5DEB-F9A5-D33F-2068-D7E5E40D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81DCF4B-C618-4A01-9652-E6C38B7B8A22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30509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FA7E5E-57E2-3A1D-BF32-7F962792A59E}"/>
              </a:ext>
            </a:extLst>
          </p:cNvPr>
          <p:cNvSpPr/>
          <p:nvPr userDrawn="1"/>
        </p:nvSpPr>
        <p:spPr>
          <a:xfrm>
            <a:off x="8839200" y="0"/>
            <a:ext cx="3352800" cy="6858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3" y="1094414"/>
            <a:ext cx="8165242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5" y="452120"/>
            <a:ext cx="8226426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8146556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55E3868-44E1-37B1-DEA5-46CCC26716C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46634" y="1098650"/>
            <a:ext cx="3145366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Sidebar Heading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C6A939-A387-0A6B-59BA-EBB5971B60D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61618" y="1709729"/>
            <a:ext cx="2849243" cy="4445829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n-lt"/>
              </a:defRPr>
            </a:lvl2pPr>
            <a:lvl3pPr>
              <a:defRPr sz="1400">
                <a:solidFill>
                  <a:schemeClr val="bg1"/>
                </a:solidFill>
                <a:latin typeface="+mn-lt"/>
              </a:defRPr>
            </a:lvl3pPr>
            <a:lvl4pPr>
              <a:defRPr sz="1200">
                <a:solidFill>
                  <a:schemeClr val="bg1"/>
                </a:solidFill>
                <a:latin typeface="+mn-lt"/>
              </a:defRPr>
            </a:lvl4pPr>
            <a:lvl5pPr>
              <a:defRPr sz="11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Only include text in the sidebar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46541247-C83C-0933-7176-564EF383A53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BD8877E-AEA1-4BFF-BDAD-73BAE64282AB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8FBAD80B-52F3-F757-D747-4631CD3177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044" t="42207" r="27547" b="42107"/>
          <a:stretch/>
        </p:blipFill>
        <p:spPr>
          <a:xfrm>
            <a:off x="10720385" y="6443442"/>
            <a:ext cx="909637" cy="24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44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0;p141">
            <a:extLst>
              <a:ext uri="{FF2B5EF4-FFF2-40B4-BE49-F238E27FC236}">
                <a16:creationId xmlns:a16="http://schemas.microsoft.com/office/drawing/2014/main" id="{AF5FB803-F9A2-A313-2F3D-44EE11144D6D}"/>
              </a:ext>
            </a:extLst>
          </p:cNvPr>
          <p:cNvSpPr/>
          <p:nvPr userDrawn="1"/>
        </p:nvSpPr>
        <p:spPr>
          <a:xfrm>
            <a:off x="0" y="4555729"/>
            <a:ext cx="12192000" cy="23022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8D623F-724F-D58F-A06B-D2D7A4038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11334749" cy="250834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3">
            <a:extLst>
              <a:ext uri="{FF2B5EF4-FFF2-40B4-BE49-F238E27FC236}">
                <a16:creationId xmlns:a16="http://schemas.microsoft.com/office/drawing/2014/main" id="{608F0085-AAE3-B786-8B7A-72B181DB69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2586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664A1A95-8383-71AA-DEF9-C5B37F6D154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2314" y="5399593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06A7C6B9-825C-8569-62DB-34FBDD9AE8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1311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35C2F884-3B04-5788-4C84-7367CF9CD8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2314" y="4974424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16070B18-F61D-CB3A-7897-9A349126DA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71311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B0776C79-B651-0F4D-B960-C6AFCFC640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2586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2984B94E-3417-560D-1E45-FC1284BDD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044" t="42207" r="27547" b="42107"/>
          <a:stretch/>
        </p:blipFill>
        <p:spPr>
          <a:xfrm>
            <a:off x="10720385" y="6443442"/>
            <a:ext cx="909637" cy="24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591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FECE-A6F9-4F44-BC3C-B78E3348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0CC991F-349F-9B62-6EFA-CC1E96F0C2D9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94101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951DE-1F0B-41F7-A58A-DA3F8BF6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55295"/>
            <a:ext cx="11449050" cy="1097280"/>
          </a:xfrm>
          <a:prstGeom prst="rect">
            <a:avLst/>
          </a:prstGeom>
        </p:spPr>
        <p:txBody>
          <a:bodyPr vert="horz" lIns="182880" tIns="45720" rIns="91440" bIns="45720" rtlCol="0" anchor="t">
            <a:noAutofit/>
          </a:bodyPr>
          <a:lstStyle/>
          <a:p>
            <a:r>
              <a:rPr lang="en-US"/>
              <a:t>Enter a One- or Two-Line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D773-4F78-43F0-9D30-129CE5AB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1554480"/>
            <a:ext cx="11325225" cy="4573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46A1A03-87E6-4299-A27A-9073475A90B4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1">
            <a:extLst>
              <a:ext uri="{FF2B5EF4-FFF2-40B4-BE49-F238E27FC236}">
                <a16:creationId xmlns:a16="http://schemas.microsoft.com/office/drawing/2014/main" id="{D8096892-B897-FDF3-0D56-64E47F26E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C0E8BB58-D252-41C6-A89F-E32491DBEFB9}" type="datetime4">
              <a:rPr lang="en-US" smtClean="0"/>
              <a:pPr/>
              <a:t>July 21, 2025</a:t>
            </a:fld>
            <a:r>
              <a:rPr lang="en-US"/>
              <a:t>  | Valmont Industries, Inc.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C05B996-5685-972D-B9E3-91E94A58AA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 l="28139" t="43024" r="26693" b="41620"/>
          <a:stretch/>
        </p:blipFill>
        <p:spPr>
          <a:xfrm>
            <a:off x="10739437" y="6451406"/>
            <a:ext cx="909637" cy="23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92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7" r:id="rId2"/>
    <p:sldLayoutId id="2147483705" r:id="rId3"/>
    <p:sldLayoutId id="2147483712" r:id="rId4"/>
    <p:sldLayoutId id="2147483704" r:id="rId5"/>
    <p:sldLayoutId id="2147483710" r:id="rId6"/>
    <p:sldLayoutId id="2147483713" r:id="rId7"/>
    <p:sldLayoutId id="2147483715" r:id="rId8"/>
    <p:sldLayoutId id="2147483708" r:id="rId9"/>
    <p:sldLayoutId id="2147483709" r:id="rId10"/>
    <p:sldLayoutId id="2147483706" r:id="rId11"/>
    <p:sldLayoutId id="2147483714" r:id="rId12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75"/>
        </a:spcBef>
        <a:buSzPct val="9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61E93-25D4-590D-EE03-61C40D5BB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Insert Your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2CE2C-E0A7-D098-26F9-EB275B2293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74461876"/>
      </p:ext>
    </p:extLst>
  </p:cSld>
  <p:clrMapOvr>
    <a:masterClrMapping/>
  </p:clrMapOvr>
</p:sld>
</file>

<file path=ppt/theme/theme1.xml><?xml version="1.0" encoding="utf-8"?>
<a:theme xmlns:a="http://schemas.openxmlformats.org/drawingml/2006/main" name="Valley Corporate Template">
  <a:themeElements>
    <a:clrScheme name="Valmont Valley 2024">
      <a:dk1>
        <a:srgbClr val="000000"/>
      </a:dk1>
      <a:lt1>
        <a:srgbClr val="FFFFFF"/>
      </a:lt1>
      <a:dk2>
        <a:srgbClr val="4D4D4F"/>
      </a:dk2>
      <a:lt2>
        <a:srgbClr val="DCDCDE"/>
      </a:lt2>
      <a:accent1>
        <a:srgbClr val="005F83"/>
      </a:accent1>
      <a:accent2>
        <a:srgbClr val="000000"/>
      </a:accent2>
      <a:accent3>
        <a:srgbClr val="0093D0"/>
      </a:accent3>
      <a:accent4>
        <a:srgbClr val="7A9A01"/>
      </a:accent4>
      <a:accent5>
        <a:srgbClr val="DAAA00"/>
      </a:accent5>
      <a:accent6>
        <a:srgbClr val="D57800"/>
      </a:accent6>
      <a:hlink>
        <a:srgbClr val="005F83"/>
      </a:hlink>
      <a:folHlink>
        <a:srgbClr val="005F8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algn="l">
          <a:spcAft>
            <a:spcPts val="600"/>
          </a:spcAft>
          <a:defRPr sz="1400" b="0" i="0" u="none" strike="noStrike" dirty="0" smtClean="0">
            <a:solidFill>
              <a:schemeClr val="tx2"/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1749db-aed4-449e-b229-2d101ee92599" xsi:nil="true"/>
    <lcf76f155ced4ddcb4097134ff3c332f xmlns="76cee5be-b8cd-47d1-bc30-11bcf0a3197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06013691D0E9489115D34E18B7071B" ma:contentTypeVersion="16" ma:contentTypeDescription="Create a new document." ma:contentTypeScope="" ma:versionID="7eff9bef4ca97cc32ca05ebab0e38f38">
  <xsd:schema xmlns:xsd="http://www.w3.org/2001/XMLSchema" xmlns:xs="http://www.w3.org/2001/XMLSchema" xmlns:p="http://schemas.microsoft.com/office/2006/metadata/properties" xmlns:ns2="76cee5be-b8cd-47d1-bc30-11bcf0a3197d" xmlns:ns3="031749db-aed4-449e-b229-2d101ee92599" targetNamespace="http://schemas.microsoft.com/office/2006/metadata/properties" ma:root="true" ma:fieldsID="9fb12761a2627c2474ce78042d410347" ns2:_="" ns3:_="">
    <xsd:import namespace="76cee5be-b8cd-47d1-bc30-11bcf0a3197d"/>
    <xsd:import namespace="031749db-aed4-449e-b229-2d101ee925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cee5be-b8cd-47d1-bc30-11bcf0a319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59bbc5c-7168-463f-b01e-baa239e1b9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1749db-aed4-449e-b229-2d101ee9259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9d0b151-a3f0-40a6-b183-bc81ba8955d4}" ma:internalName="TaxCatchAll" ma:showField="CatchAllData" ma:web="031749db-aed4-449e-b229-2d101ee925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41C7AC-6239-4CE0-A486-6D84C8CA89DC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031749db-aed4-449e-b229-2d101ee92599"/>
    <ds:schemaRef ds:uri="76cee5be-b8cd-47d1-bc30-11bcf0a3197d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0E77A13-C697-41D8-9A43-0B6A840EA346}"/>
</file>

<file path=customXml/itemProps3.xml><?xml version="1.0" encoding="utf-8"?>
<ds:datastoreItem xmlns:ds="http://schemas.openxmlformats.org/officeDocument/2006/customXml" ds:itemID="{813E6D1F-E8F4-448A-A204-68D7908D46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16</Words>
  <Application>Microsoft Macintosh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Valley Corporate Template</vt:lpstr>
      <vt:lpstr>Insert Your Presentation Title</vt:lpstr>
    </vt:vector>
  </TitlesOfParts>
  <Manager>marketing</Manager>
  <Company>Valmont Industries,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presentation template</dc:subject>
  <dc:creator>Kathryn</dc:creator>
  <cp:keywords>presentation; valmont;</cp:keywords>
  <cp:lastModifiedBy>Novotny, Rebecca L.</cp:lastModifiedBy>
  <cp:revision>24</cp:revision>
  <cp:lastPrinted>2020-01-28T18:43:14Z</cp:lastPrinted>
  <dcterms:created xsi:type="dcterms:W3CDTF">2019-12-17T01:29:16Z</dcterms:created>
  <dcterms:modified xsi:type="dcterms:W3CDTF">2025-07-21T15:42:29Z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0x0101004906013691D0E9489115D34E18B7071B</vt:lpwstr>
  </property>
  <property fmtid="{D5CDD505-2E9C-101B-9397-08002B2CF9AE}" pid="3" name="MediaServiceImageTags">
    <vt:lpwstr/>
  </property>
</Properties>
</file>